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7" r:id="rId4"/>
    <p:sldId id="261" r:id="rId5"/>
    <p:sldId id="263" r:id="rId6"/>
    <p:sldId id="268" r:id="rId7"/>
    <p:sldId id="266" r:id="rId8"/>
    <p:sldId id="274" r:id="rId9"/>
    <p:sldId id="275" r:id="rId10"/>
    <p:sldId id="269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99"/>
    <a:srgbClr val="99FFCC"/>
    <a:srgbClr val="FF6600"/>
    <a:srgbClr val="6600CC"/>
    <a:srgbClr val="336600"/>
    <a:srgbClr val="9900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7D678-CCE1-4FFD-87FC-F2020B73F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20246-96B0-45BC-910A-61D73A24E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4DEE5-06C1-4F35-BDD2-CFF24F056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E4909-4566-4A9E-8A32-EC3A7F304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2B518-18AB-496A-88EC-44AF7A975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26231-C86B-4189-AFBE-08A40FA53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4436E-E5F3-4C53-8B2C-B8E26B6CF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B5DD0-BEE6-4B67-98E9-77258358C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65034-304F-472F-8ED9-6E03948C0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4C901-670E-4B39-8DBF-27BD0BC27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2561C-F0CE-4CD1-AB2C-B3C5236CBF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AE8BE96-80BF-448E-9E66-5C6725C66F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AFVE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3533775" y="1676400"/>
            <a:ext cx="20764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Khoa học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630555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17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Vật dẫn nhiệt và vật cách nhiệt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19200" y="3505200"/>
            <a:ext cx="579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</a:rPr>
              <a:t>I. VẬT DẪN NHIỆT VÀ VẬT CÁCH ĐIỆN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524000" y="3962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Thí nghiệm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/>
      <p:bldP spid="112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62000" y="3152775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6600CC"/>
                </a:solidFill>
              </a:rPr>
              <a:t>Giữa các khe của tờ báo có chứa gì?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52400" y="3810000"/>
            <a:ext cx="89916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sz="2800">
                <a:solidFill>
                  <a:srgbClr val="6600CC"/>
                </a:solidFill>
              </a:rPr>
              <a:t>     Vậy tại sao nước trong cốc quấn giấy báo nhăn, quấn lỏng còn nóng lâu hơn?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09600" y="52720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6600CC"/>
                </a:solidFill>
              </a:rPr>
              <a:t>Không khí là vật cách nhiệt hay vật dẫn nhiệt?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28600" y="152400"/>
            <a:ext cx="8610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9900FF"/>
                </a:solidFill>
              </a:rPr>
              <a:t>     Tại sao chúng ta phải đổ nước nóng như nhau với một lượng bằng nhau?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52400" y="1600200"/>
            <a:ext cx="86868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9900FF"/>
                </a:solidFill>
              </a:rPr>
              <a:t>     Tại sao lại phải đo nhiệt độ của 2 cốc gần như cùng một lúc?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7" grpId="0"/>
      <p:bldP spid="16398" grpId="0"/>
      <p:bldP spid="16399" grpId="0"/>
      <p:bldP spid="164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30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01" name="Group 4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12443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Freeform 6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7 w 61"/>
                  <a:gd name="T1" fmla="*/ 15 h 60"/>
                  <a:gd name="T2" fmla="*/ 4 w 61"/>
                  <a:gd name="T3" fmla="*/ 15 h 60"/>
                  <a:gd name="T4" fmla="*/ 2 w 61"/>
                  <a:gd name="T5" fmla="*/ 13 h 60"/>
                  <a:gd name="T6" fmla="*/ 0 w 61"/>
                  <a:gd name="T7" fmla="*/ 11 h 60"/>
                  <a:gd name="T8" fmla="*/ 0 w 61"/>
                  <a:gd name="T9" fmla="*/ 8 h 60"/>
                  <a:gd name="T10" fmla="*/ 0 w 61"/>
                  <a:gd name="T11" fmla="*/ 5 h 60"/>
                  <a:gd name="T12" fmla="*/ 2 w 61"/>
                  <a:gd name="T13" fmla="*/ 2 h 60"/>
                  <a:gd name="T14" fmla="*/ 4 w 61"/>
                  <a:gd name="T15" fmla="*/ 1 h 60"/>
                  <a:gd name="T16" fmla="*/ 7 w 61"/>
                  <a:gd name="T17" fmla="*/ 0 h 60"/>
                  <a:gd name="T18" fmla="*/ 10 w 61"/>
                  <a:gd name="T19" fmla="*/ 1 h 60"/>
                  <a:gd name="T20" fmla="*/ 13 w 61"/>
                  <a:gd name="T21" fmla="*/ 2 h 60"/>
                  <a:gd name="T22" fmla="*/ 14 w 61"/>
                  <a:gd name="T23" fmla="*/ 5 h 60"/>
                  <a:gd name="T24" fmla="*/ 15 w 61"/>
                  <a:gd name="T25" fmla="*/ 8 h 60"/>
                  <a:gd name="T26" fmla="*/ 14 w 61"/>
                  <a:gd name="T27" fmla="*/ 11 h 60"/>
                  <a:gd name="T28" fmla="*/ 13 w 61"/>
                  <a:gd name="T29" fmla="*/ 13 h 60"/>
                  <a:gd name="T30" fmla="*/ 10 w 61"/>
                  <a:gd name="T31" fmla="*/ 15 h 60"/>
                  <a:gd name="T32" fmla="*/ 7 w 61"/>
                  <a:gd name="T33" fmla="*/ 15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5" name="Freeform 7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3 w 132"/>
                  <a:gd name="T1" fmla="*/ 46 h 182"/>
                  <a:gd name="T2" fmla="*/ 21 w 132"/>
                  <a:gd name="T3" fmla="*/ 46 h 182"/>
                  <a:gd name="T4" fmla="*/ 22 w 132"/>
                  <a:gd name="T5" fmla="*/ 44 h 182"/>
                  <a:gd name="T6" fmla="*/ 25 w 132"/>
                  <a:gd name="T7" fmla="*/ 39 h 182"/>
                  <a:gd name="T8" fmla="*/ 29 w 132"/>
                  <a:gd name="T9" fmla="*/ 32 h 182"/>
                  <a:gd name="T10" fmla="*/ 32 w 132"/>
                  <a:gd name="T11" fmla="*/ 23 h 182"/>
                  <a:gd name="T12" fmla="*/ 34 w 132"/>
                  <a:gd name="T13" fmla="*/ 15 h 182"/>
                  <a:gd name="T14" fmla="*/ 33 w 132"/>
                  <a:gd name="T15" fmla="*/ 8 h 182"/>
                  <a:gd name="T16" fmla="*/ 27 w 132"/>
                  <a:gd name="T17" fmla="*/ 3 h 182"/>
                  <a:gd name="T18" fmla="*/ 17 w 132"/>
                  <a:gd name="T19" fmla="*/ 0 h 182"/>
                  <a:gd name="T20" fmla="*/ 7 w 132"/>
                  <a:gd name="T21" fmla="*/ 3 h 182"/>
                  <a:gd name="T22" fmla="*/ 1 w 132"/>
                  <a:gd name="T23" fmla="*/ 8 h 182"/>
                  <a:gd name="T24" fmla="*/ 0 w 132"/>
                  <a:gd name="T25" fmla="*/ 15 h 182"/>
                  <a:gd name="T26" fmla="*/ 2 w 132"/>
                  <a:gd name="T27" fmla="*/ 23 h 182"/>
                  <a:gd name="T28" fmla="*/ 5 w 132"/>
                  <a:gd name="T29" fmla="*/ 32 h 182"/>
                  <a:gd name="T30" fmla="*/ 9 w 132"/>
                  <a:gd name="T31" fmla="*/ 39 h 182"/>
                  <a:gd name="T32" fmla="*/ 12 w 132"/>
                  <a:gd name="T33" fmla="*/ 44 h 182"/>
                  <a:gd name="T34" fmla="*/ 13 w 132"/>
                  <a:gd name="T35" fmla="*/ 4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6" name="Freeform 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3 w 132"/>
                  <a:gd name="T1" fmla="*/ 46 h 182"/>
                  <a:gd name="T2" fmla="*/ 21 w 132"/>
                  <a:gd name="T3" fmla="*/ 46 h 182"/>
                  <a:gd name="T4" fmla="*/ 22 w 132"/>
                  <a:gd name="T5" fmla="*/ 44 h 182"/>
                  <a:gd name="T6" fmla="*/ 25 w 132"/>
                  <a:gd name="T7" fmla="*/ 39 h 182"/>
                  <a:gd name="T8" fmla="*/ 29 w 132"/>
                  <a:gd name="T9" fmla="*/ 32 h 182"/>
                  <a:gd name="T10" fmla="*/ 32 w 132"/>
                  <a:gd name="T11" fmla="*/ 23 h 182"/>
                  <a:gd name="T12" fmla="*/ 34 w 132"/>
                  <a:gd name="T13" fmla="*/ 15 h 182"/>
                  <a:gd name="T14" fmla="*/ 33 w 132"/>
                  <a:gd name="T15" fmla="*/ 8 h 182"/>
                  <a:gd name="T16" fmla="*/ 27 w 132"/>
                  <a:gd name="T17" fmla="*/ 3 h 182"/>
                  <a:gd name="T18" fmla="*/ 17 w 132"/>
                  <a:gd name="T19" fmla="*/ 0 h 182"/>
                  <a:gd name="T20" fmla="*/ 7 w 132"/>
                  <a:gd name="T21" fmla="*/ 3 h 182"/>
                  <a:gd name="T22" fmla="*/ 1 w 132"/>
                  <a:gd name="T23" fmla="*/ 8 h 182"/>
                  <a:gd name="T24" fmla="*/ 0 w 132"/>
                  <a:gd name="T25" fmla="*/ 15 h 182"/>
                  <a:gd name="T26" fmla="*/ 2 w 132"/>
                  <a:gd name="T27" fmla="*/ 23 h 182"/>
                  <a:gd name="T28" fmla="*/ 5 w 132"/>
                  <a:gd name="T29" fmla="*/ 32 h 182"/>
                  <a:gd name="T30" fmla="*/ 9 w 132"/>
                  <a:gd name="T31" fmla="*/ 39 h 182"/>
                  <a:gd name="T32" fmla="*/ 12 w 132"/>
                  <a:gd name="T33" fmla="*/ 44 h 182"/>
                  <a:gd name="T34" fmla="*/ 13 w 132"/>
                  <a:gd name="T35" fmla="*/ 4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7" name="Freeform 9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41 w 177"/>
                  <a:gd name="T1" fmla="*/ 36 h 146"/>
                  <a:gd name="T2" fmla="*/ 45 w 177"/>
                  <a:gd name="T3" fmla="*/ 30 h 146"/>
                  <a:gd name="T4" fmla="*/ 43 w 177"/>
                  <a:gd name="T5" fmla="*/ 28 h 146"/>
                  <a:gd name="T6" fmla="*/ 41 w 177"/>
                  <a:gd name="T7" fmla="*/ 23 h 146"/>
                  <a:gd name="T8" fmla="*/ 36 w 177"/>
                  <a:gd name="T9" fmla="*/ 16 h 146"/>
                  <a:gd name="T10" fmla="*/ 31 w 177"/>
                  <a:gd name="T11" fmla="*/ 9 h 146"/>
                  <a:gd name="T12" fmla="*/ 24 w 177"/>
                  <a:gd name="T13" fmla="*/ 3 h 146"/>
                  <a:gd name="T14" fmla="*/ 18 w 177"/>
                  <a:gd name="T15" fmla="*/ 0 h 146"/>
                  <a:gd name="T16" fmla="*/ 10 w 177"/>
                  <a:gd name="T17" fmla="*/ 2 h 146"/>
                  <a:gd name="T18" fmla="*/ 4 w 177"/>
                  <a:gd name="T19" fmla="*/ 10 h 146"/>
                  <a:gd name="T20" fmla="*/ 1 w 177"/>
                  <a:gd name="T21" fmla="*/ 15 h 146"/>
                  <a:gd name="T22" fmla="*/ 0 w 177"/>
                  <a:gd name="T23" fmla="*/ 20 h 146"/>
                  <a:gd name="T24" fmla="*/ 1 w 177"/>
                  <a:gd name="T25" fmla="*/ 24 h 146"/>
                  <a:gd name="T26" fmla="*/ 2 w 177"/>
                  <a:gd name="T27" fmla="*/ 27 h 146"/>
                  <a:gd name="T28" fmla="*/ 5 w 177"/>
                  <a:gd name="T29" fmla="*/ 30 h 146"/>
                  <a:gd name="T30" fmla="*/ 8 w 177"/>
                  <a:gd name="T31" fmla="*/ 32 h 146"/>
                  <a:gd name="T32" fmla="*/ 12 w 177"/>
                  <a:gd name="T33" fmla="*/ 33 h 146"/>
                  <a:gd name="T34" fmla="*/ 16 w 177"/>
                  <a:gd name="T35" fmla="*/ 35 h 146"/>
                  <a:gd name="T36" fmla="*/ 20 w 177"/>
                  <a:gd name="T37" fmla="*/ 36 h 146"/>
                  <a:gd name="T38" fmla="*/ 25 w 177"/>
                  <a:gd name="T39" fmla="*/ 36 h 146"/>
                  <a:gd name="T40" fmla="*/ 29 w 177"/>
                  <a:gd name="T41" fmla="*/ 36 h 146"/>
                  <a:gd name="T42" fmla="*/ 33 w 177"/>
                  <a:gd name="T43" fmla="*/ 37 h 146"/>
                  <a:gd name="T44" fmla="*/ 36 w 177"/>
                  <a:gd name="T45" fmla="*/ 37 h 146"/>
                  <a:gd name="T46" fmla="*/ 39 w 177"/>
                  <a:gd name="T47" fmla="*/ 36 h 146"/>
                  <a:gd name="T48" fmla="*/ 41 w 177"/>
                  <a:gd name="T49" fmla="*/ 36 h 146"/>
                  <a:gd name="T50" fmla="*/ 41 w 177"/>
                  <a:gd name="T51" fmla="*/ 36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8" name="Freeform 10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45 w 178"/>
                  <a:gd name="T1" fmla="*/ 6 h 143"/>
                  <a:gd name="T2" fmla="*/ 41 w 178"/>
                  <a:gd name="T3" fmla="*/ 0 h 143"/>
                  <a:gd name="T4" fmla="*/ 41 w 178"/>
                  <a:gd name="T5" fmla="*/ 0 h 143"/>
                  <a:gd name="T6" fmla="*/ 39 w 178"/>
                  <a:gd name="T7" fmla="*/ 0 h 143"/>
                  <a:gd name="T8" fmla="*/ 37 w 178"/>
                  <a:gd name="T9" fmla="*/ 0 h 143"/>
                  <a:gd name="T10" fmla="*/ 33 w 178"/>
                  <a:gd name="T11" fmla="*/ 0 h 143"/>
                  <a:gd name="T12" fmla="*/ 29 w 178"/>
                  <a:gd name="T13" fmla="*/ 0 h 143"/>
                  <a:gd name="T14" fmla="*/ 25 w 178"/>
                  <a:gd name="T15" fmla="*/ 0 h 143"/>
                  <a:gd name="T16" fmla="*/ 20 w 178"/>
                  <a:gd name="T17" fmla="*/ 1 h 143"/>
                  <a:gd name="T18" fmla="*/ 16 w 178"/>
                  <a:gd name="T19" fmla="*/ 1 h 143"/>
                  <a:gd name="T20" fmla="*/ 12 w 178"/>
                  <a:gd name="T21" fmla="*/ 3 h 143"/>
                  <a:gd name="T22" fmla="*/ 8 w 178"/>
                  <a:gd name="T23" fmla="*/ 4 h 143"/>
                  <a:gd name="T24" fmla="*/ 5 w 178"/>
                  <a:gd name="T25" fmla="*/ 6 h 143"/>
                  <a:gd name="T26" fmla="*/ 2 w 178"/>
                  <a:gd name="T27" fmla="*/ 9 h 143"/>
                  <a:gd name="T28" fmla="*/ 1 w 178"/>
                  <a:gd name="T29" fmla="*/ 12 h 143"/>
                  <a:gd name="T30" fmla="*/ 0 w 178"/>
                  <a:gd name="T31" fmla="*/ 16 h 143"/>
                  <a:gd name="T32" fmla="*/ 1 w 178"/>
                  <a:gd name="T33" fmla="*/ 20 h 143"/>
                  <a:gd name="T34" fmla="*/ 4 w 178"/>
                  <a:gd name="T35" fmla="*/ 26 h 143"/>
                  <a:gd name="T36" fmla="*/ 11 w 178"/>
                  <a:gd name="T37" fmla="*/ 33 h 143"/>
                  <a:gd name="T38" fmla="*/ 18 w 178"/>
                  <a:gd name="T39" fmla="*/ 35 h 143"/>
                  <a:gd name="T40" fmla="*/ 24 w 178"/>
                  <a:gd name="T41" fmla="*/ 33 h 143"/>
                  <a:gd name="T42" fmla="*/ 31 w 178"/>
                  <a:gd name="T43" fmla="*/ 27 h 143"/>
                  <a:gd name="T44" fmla="*/ 37 w 178"/>
                  <a:gd name="T45" fmla="*/ 20 h 143"/>
                  <a:gd name="T46" fmla="*/ 41 w 178"/>
                  <a:gd name="T47" fmla="*/ 13 h 143"/>
                  <a:gd name="T48" fmla="*/ 44 w 178"/>
                  <a:gd name="T49" fmla="*/ 8 h 143"/>
                  <a:gd name="T50" fmla="*/ 45 w 178"/>
                  <a:gd name="T51" fmla="*/ 6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Freeform 11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1 w 132"/>
                  <a:gd name="T1" fmla="*/ 0 h 181"/>
                  <a:gd name="T2" fmla="*/ 13 w 132"/>
                  <a:gd name="T3" fmla="*/ 0 h 181"/>
                  <a:gd name="T4" fmla="*/ 12 w 132"/>
                  <a:gd name="T5" fmla="*/ 2 h 181"/>
                  <a:gd name="T6" fmla="*/ 9 w 132"/>
                  <a:gd name="T7" fmla="*/ 7 h 181"/>
                  <a:gd name="T8" fmla="*/ 5 w 132"/>
                  <a:gd name="T9" fmla="*/ 14 h 181"/>
                  <a:gd name="T10" fmla="*/ 2 w 132"/>
                  <a:gd name="T11" fmla="*/ 22 h 181"/>
                  <a:gd name="T12" fmla="*/ 0 w 132"/>
                  <a:gd name="T13" fmla="*/ 30 h 181"/>
                  <a:gd name="T14" fmla="*/ 2 w 132"/>
                  <a:gd name="T15" fmla="*/ 38 h 181"/>
                  <a:gd name="T16" fmla="*/ 6 w 132"/>
                  <a:gd name="T17" fmla="*/ 43 h 181"/>
                  <a:gd name="T18" fmla="*/ 16 w 132"/>
                  <a:gd name="T19" fmla="*/ 45 h 181"/>
                  <a:gd name="T20" fmla="*/ 27 w 132"/>
                  <a:gd name="T21" fmla="*/ 43 h 181"/>
                  <a:gd name="T22" fmla="*/ 32 w 132"/>
                  <a:gd name="T23" fmla="*/ 38 h 181"/>
                  <a:gd name="T24" fmla="*/ 33 w 132"/>
                  <a:gd name="T25" fmla="*/ 30 h 181"/>
                  <a:gd name="T26" fmla="*/ 32 w 132"/>
                  <a:gd name="T27" fmla="*/ 22 h 181"/>
                  <a:gd name="T28" fmla="*/ 29 w 132"/>
                  <a:gd name="T29" fmla="*/ 14 h 181"/>
                  <a:gd name="T30" fmla="*/ 25 w 132"/>
                  <a:gd name="T31" fmla="*/ 7 h 181"/>
                  <a:gd name="T32" fmla="*/ 22 w 132"/>
                  <a:gd name="T33" fmla="*/ 2 h 181"/>
                  <a:gd name="T34" fmla="*/ 2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Freeform 12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3 w 177"/>
                  <a:gd name="T1" fmla="*/ 1 h 144"/>
                  <a:gd name="T2" fmla="*/ 0 w 177"/>
                  <a:gd name="T3" fmla="*/ 7 h 144"/>
                  <a:gd name="T4" fmla="*/ 1 w 177"/>
                  <a:gd name="T5" fmla="*/ 9 h 144"/>
                  <a:gd name="T6" fmla="*/ 4 w 177"/>
                  <a:gd name="T7" fmla="*/ 14 h 144"/>
                  <a:gd name="T8" fmla="*/ 8 w 177"/>
                  <a:gd name="T9" fmla="*/ 21 h 144"/>
                  <a:gd name="T10" fmla="*/ 14 w 177"/>
                  <a:gd name="T11" fmla="*/ 28 h 144"/>
                  <a:gd name="T12" fmla="*/ 20 w 177"/>
                  <a:gd name="T13" fmla="*/ 33 h 144"/>
                  <a:gd name="T14" fmla="*/ 27 w 177"/>
                  <a:gd name="T15" fmla="*/ 36 h 144"/>
                  <a:gd name="T16" fmla="*/ 34 w 177"/>
                  <a:gd name="T17" fmla="*/ 35 h 144"/>
                  <a:gd name="T18" fmla="*/ 41 w 177"/>
                  <a:gd name="T19" fmla="*/ 27 h 144"/>
                  <a:gd name="T20" fmla="*/ 43 w 177"/>
                  <a:gd name="T21" fmla="*/ 22 h 144"/>
                  <a:gd name="T22" fmla="*/ 44 w 177"/>
                  <a:gd name="T23" fmla="*/ 17 h 144"/>
                  <a:gd name="T24" fmla="*/ 44 w 177"/>
                  <a:gd name="T25" fmla="*/ 13 h 144"/>
                  <a:gd name="T26" fmla="*/ 42 w 177"/>
                  <a:gd name="T27" fmla="*/ 10 h 144"/>
                  <a:gd name="T28" fmla="*/ 40 w 177"/>
                  <a:gd name="T29" fmla="*/ 7 h 144"/>
                  <a:gd name="T30" fmla="*/ 36 w 177"/>
                  <a:gd name="T31" fmla="*/ 5 h 144"/>
                  <a:gd name="T32" fmla="*/ 33 w 177"/>
                  <a:gd name="T33" fmla="*/ 3 h 144"/>
                  <a:gd name="T34" fmla="*/ 29 w 177"/>
                  <a:gd name="T35" fmla="*/ 2 h 144"/>
                  <a:gd name="T36" fmla="*/ 24 w 177"/>
                  <a:gd name="T37" fmla="*/ 1 h 144"/>
                  <a:gd name="T38" fmla="*/ 20 w 177"/>
                  <a:gd name="T39" fmla="*/ 1 h 144"/>
                  <a:gd name="T40" fmla="*/ 15 w 177"/>
                  <a:gd name="T41" fmla="*/ 1 h 144"/>
                  <a:gd name="T42" fmla="*/ 12 w 177"/>
                  <a:gd name="T43" fmla="*/ 0 h 144"/>
                  <a:gd name="T44" fmla="*/ 8 w 177"/>
                  <a:gd name="T45" fmla="*/ 0 h 144"/>
                  <a:gd name="T46" fmla="*/ 6 w 177"/>
                  <a:gd name="T47" fmla="*/ 1 h 144"/>
                  <a:gd name="T48" fmla="*/ 4 w 177"/>
                  <a:gd name="T49" fmla="*/ 1 h 144"/>
                  <a:gd name="T50" fmla="*/ 3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Freeform 13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29 h 143"/>
                  <a:gd name="T2" fmla="*/ 4 w 180"/>
                  <a:gd name="T3" fmla="*/ 36 h 143"/>
                  <a:gd name="T4" fmla="*/ 5 w 180"/>
                  <a:gd name="T5" fmla="*/ 36 h 143"/>
                  <a:gd name="T6" fmla="*/ 6 w 180"/>
                  <a:gd name="T7" fmla="*/ 36 h 143"/>
                  <a:gd name="T8" fmla="*/ 9 w 180"/>
                  <a:gd name="T9" fmla="*/ 36 h 143"/>
                  <a:gd name="T10" fmla="*/ 12 w 180"/>
                  <a:gd name="T11" fmla="*/ 36 h 143"/>
                  <a:gd name="T12" fmla="*/ 16 w 180"/>
                  <a:gd name="T13" fmla="*/ 36 h 143"/>
                  <a:gd name="T14" fmla="*/ 20 w 180"/>
                  <a:gd name="T15" fmla="*/ 36 h 143"/>
                  <a:gd name="T16" fmla="*/ 25 w 180"/>
                  <a:gd name="T17" fmla="*/ 35 h 143"/>
                  <a:gd name="T18" fmla="*/ 29 w 180"/>
                  <a:gd name="T19" fmla="*/ 34 h 143"/>
                  <a:gd name="T20" fmla="*/ 34 w 180"/>
                  <a:gd name="T21" fmla="*/ 33 h 143"/>
                  <a:gd name="T22" fmla="*/ 37 w 180"/>
                  <a:gd name="T23" fmla="*/ 32 h 143"/>
                  <a:gd name="T24" fmla="*/ 41 w 180"/>
                  <a:gd name="T25" fmla="*/ 30 h 143"/>
                  <a:gd name="T26" fmla="*/ 43 w 180"/>
                  <a:gd name="T27" fmla="*/ 27 h 143"/>
                  <a:gd name="T28" fmla="*/ 45 w 180"/>
                  <a:gd name="T29" fmla="*/ 24 h 143"/>
                  <a:gd name="T30" fmla="*/ 45 w 180"/>
                  <a:gd name="T31" fmla="*/ 20 h 143"/>
                  <a:gd name="T32" fmla="*/ 44 w 180"/>
                  <a:gd name="T33" fmla="*/ 15 h 143"/>
                  <a:gd name="T34" fmla="*/ 42 w 180"/>
                  <a:gd name="T35" fmla="*/ 10 h 143"/>
                  <a:gd name="T36" fmla="*/ 35 w 180"/>
                  <a:gd name="T37" fmla="*/ 2 h 143"/>
                  <a:gd name="T38" fmla="*/ 28 w 180"/>
                  <a:gd name="T39" fmla="*/ 0 h 143"/>
                  <a:gd name="T40" fmla="*/ 21 w 180"/>
                  <a:gd name="T41" fmla="*/ 3 h 143"/>
                  <a:gd name="T42" fmla="*/ 14 w 180"/>
                  <a:gd name="T43" fmla="*/ 8 h 143"/>
                  <a:gd name="T44" fmla="*/ 9 w 180"/>
                  <a:gd name="T45" fmla="*/ 15 h 143"/>
                  <a:gd name="T46" fmla="*/ 4 w 180"/>
                  <a:gd name="T47" fmla="*/ 22 h 143"/>
                  <a:gd name="T48" fmla="*/ 1 w 180"/>
                  <a:gd name="T49" fmla="*/ 27 h 143"/>
                  <a:gd name="T50" fmla="*/ 0 w 180"/>
                  <a:gd name="T51" fmla="*/ 29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Freeform 14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3 w 24"/>
                  <a:gd name="T1" fmla="*/ 6 h 24"/>
                  <a:gd name="T2" fmla="*/ 2 w 24"/>
                  <a:gd name="T3" fmla="*/ 6 h 24"/>
                  <a:gd name="T4" fmla="*/ 1 w 24"/>
                  <a:gd name="T5" fmla="*/ 6 h 24"/>
                  <a:gd name="T6" fmla="*/ 1 w 24"/>
                  <a:gd name="T7" fmla="*/ 4 h 24"/>
                  <a:gd name="T8" fmla="*/ 0 w 24"/>
                  <a:gd name="T9" fmla="*/ 3 h 24"/>
                  <a:gd name="T10" fmla="*/ 1 w 24"/>
                  <a:gd name="T11" fmla="*/ 2 h 24"/>
                  <a:gd name="T12" fmla="*/ 1 w 24"/>
                  <a:gd name="T13" fmla="*/ 1 h 24"/>
                  <a:gd name="T14" fmla="*/ 2 w 24"/>
                  <a:gd name="T15" fmla="*/ 1 h 24"/>
                  <a:gd name="T16" fmla="*/ 3 w 24"/>
                  <a:gd name="T17" fmla="*/ 0 h 24"/>
                  <a:gd name="T18" fmla="*/ 5 w 24"/>
                  <a:gd name="T19" fmla="*/ 1 h 24"/>
                  <a:gd name="T20" fmla="*/ 5 w 24"/>
                  <a:gd name="T21" fmla="*/ 1 h 24"/>
                  <a:gd name="T22" fmla="*/ 6 w 24"/>
                  <a:gd name="T23" fmla="*/ 2 h 24"/>
                  <a:gd name="T24" fmla="*/ 6 w 24"/>
                  <a:gd name="T25" fmla="*/ 3 h 24"/>
                  <a:gd name="T26" fmla="*/ 6 w 24"/>
                  <a:gd name="T27" fmla="*/ 4 h 24"/>
                  <a:gd name="T28" fmla="*/ 5 w 24"/>
                  <a:gd name="T29" fmla="*/ 6 h 24"/>
                  <a:gd name="T30" fmla="*/ 5 w 24"/>
                  <a:gd name="T31" fmla="*/ 6 h 24"/>
                  <a:gd name="T32" fmla="*/ 3 w 2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3" name="Freeform 15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5 w 52"/>
                  <a:gd name="T1" fmla="*/ 19 h 73"/>
                  <a:gd name="T2" fmla="*/ 8 w 52"/>
                  <a:gd name="T3" fmla="*/ 19 h 73"/>
                  <a:gd name="T4" fmla="*/ 9 w 52"/>
                  <a:gd name="T5" fmla="*/ 18 h 73"/>
                  <a:gd name="T6" fmla="*/ 10 w 52"/>
                  <a:gd name="T7" fmla="*/ 16 h 73"/>
                  <a:gd name="T8" fmla="*/ 11 w 52"/>
                  <a:gd name="T9" fmla="*/ 13 h 73"/>
                  <a:gd name="T10" fmla="*/ 13 w 52"/>
                  <a:gd name="T11" fmla="*/ 9 h 73"/>
                  <a:gd name="T12" fmla="*/ 13 w 52"/>
                  <a:gd name="T13" fmla="*/ 6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6 h 73"/>
                  <a:gd name="T26" fmla="*/ 1 w 52"/>
                  <a:gd name="T27" fmla="*/ 9 h 73"/>
                  <a:gd name="T28" fmla="*/ 2 w 52"/>
                  <a:gd name="T29" fmla="*/ 13 h 73"/>
                  <a:gd name="T30" fmla="*/ 3 w 52"/>
                  <a:gd name="T31" fmla="*/ 16 h 73"/>
                  <a:gd name="T32" fmla="*/ 5 w 52"/>
                  <a:gd name="T33" fmla="*/ 18 h 73"/>
                  <a:gd name="T34" fmla="*/ 5 w 52"/>
                  <a:gd name="T35" fmla="*/ 1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Freeform 1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5 w 52"/>
                  <a:gd name="T1" fmla="*/ 19 h 73"/>
                  <a:gd name="T2" fmla="*/ 8 w 52"/>
                  <a:gd name="T3" fmla="*/ 19 h 73"/>
                  <a:gd name="T4" fmla="*/ 9 w 52"/>
                  <a:gd name="T5" fmla="*/ 18 h 73"/>
                  <a:gd name="T6" fmla="*/ 10 w 52"/>
                  <a:gd name="T7" fmla="*/ 16 h 73"/>
                  <a:gd name="T8" fmla="*/ 11 w 52"/>
                  <a:gd name="T9" fmla="*/ 13 h 73"/>
                  <a:gd name="T10" fmla="*/ 13 w 52"/>
                  <a:gd name="T11" fmla="*/ 9 h 73"/>
                  <a:gd name="T12" fmla="*/ 13 w 52"/>
                  <a:gd name="T13" fmla="*/ 6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6 h 73"/>
                  <a:gd name="T26" fmla="*/ 1 w 52"/>
                  <a:gd name="T27" fmla="*/ 9 h 73"/>
                  <a:gd name="T28" fmla="*/ 2 w 52"/>
                  <a:gd name="T29" fmla="*/ 13 h 73"/>
                  <a:gd name="T30" fmla="*/ 3 w 52"/>
                  <a:gd name="T31" fmla="*/ 16 h 73"/>
                  <a:gd name="T32" fmla="*/ 5 w 52"/>
                  <a:gd name="T33" fmla="*/ 18 h 73"/>
                  <a:gd name="T34" fmla="*/ 5 w 52"/>
                  <a:gd name="T35" fmla="*/ 1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Freeform 17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7 w 71"/>
                  <a:gd name="T1" fmla="*/ 15 h 58"/>
                  <a:gd name="T2" fmla="*/ 18 w 71"/>
                  <a:gd name="T3" fmla="*/ 12 h 58"/>
                  <a:gd name="T4" fmla="*/ 18 w 71"/>
                  <a:gd name="T5" fmla="*/ 11 h 58"/>
                  <a:gd name="T6" fmla="*/ 16 w 71"/>
                  <a:gd name="T7" fmla="*/ 9 h 58"/>
                  <a:gd name="T8" fmla="*/ 15 w 71"/>
                  <a:gd name="T9" fmla="*/ 7 h 58"/>
                  <a:gd name="T10" fmla="*/ 13 w 71"/>
                  <a:gd name="T11" fmla="*/ 4 h 58"/>
                  <a:gd name="T12" fmla="*/ 10 w 71"/>
                  <a:gd name="T13" fmla="*/ 2 h 58"/>
                  <a:gd name="T14" fmla="*/ 7 w 71"/>
                  <a:gd name="T15" fmla="*/ 0 h 58"/>
                  <a:gd name="T16" fmla="*/ 4 w 71"/>
                  <a:gd name="T17" fmla="*/ 1 h 58"/>
                  <a:gd name="T18" fmla="*/ 2 w 71"/>
                  <a:gd name="T19" fmla="*/ 5 h 58"/>
                  <a:gd name="T20" fmla="*/ 0 w 71"/>
                  <a:gd name="T21" fmla="*/ 9 h 58"/>
                  <a:gd name="T22" fmla="*/ 1 w 71"/>
                  <a:gd name="T23" fmla="*/ 11 h 58"/>
                  <a:gd name="T24" fmla="*/ 3 w 71"/>
                  <a:gd name="T25" fmla="*/ 13 h 58"/>
                  <a:gd name="T26" fmla="*/ 7 w 71"/>
                  <a:gd name="T27" fmla="*/ 14 h 58"/>
                  <a:gd name="T28" fmla="*/ 10 w 71"/>
                  <a:gd name="T29" fmla="*/ 15 h 58"/>
                  <a:gd name="T30" fmla="*/ 13 w 71"/>
                  <a:gd name="T31" fmla="*/ 15 h 58"/>
                  <a:gd name="T32" fmla="*/ 16 w 71"/>
                  <a:gd name="T33" fmla="*/ 15 h 58"/>
                  <a:gd name="T34" fmla="*/ 17 w 71"/>
                  <a:gd name="T35" fmla="*/ 15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6" name="Freeform 18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8 w 71"/>
                  <a:gd name="T1" fmla="*/ 2 h 57"/>
                  <a:gd name="T2" fmla="*/ 17 w 71"/>
                  <a:gd name="T3" fmla="*/ 0 h 57"/>
                  <a:gd name="T4" fmla="*/ 16 w 71"/>
                  <a:gd name="T5" fmla="*/ 0 h 57"/>
                  <a:gd name="T6" fmla="*/ 14 w 71"/>
                  <a:gd name="T7" fmla="*/ 0 h 57"/>
                  <a:gd name="T8" fmla="*/ 10 w 71"/>
                  <a:gd name="T9" fmla="*/ 0 h 57"/>
                  <a:gd name="T10" fmla="*/ 7 w 71"/>
                  <a:gd name="T11" fmla="*/ 0 h 57"/>
                  <a:gd name="T12" fmla="*/ 4 w 71"/>
                  <a:gd name="T13" fmla="*/ 1 h 57"/>
                  <a:gd name="T14" fmla="*/ 1 w 71"/>
                  <a:gd name="T15" fmla="*/ 3 h 57"/>
                  <a:gd name="T16" fmla="*/ 0 w 71"/>
                  <a:gd name="T17" fmla="*/ 6 h 57"/>
                  <a:gd name="T18" fmla="*/ 2 w 71"/>
                  <a:gd name="T19" fmla="*/ 10 h 57"/>
                  <a:gd name="T20" fmla="*/ 4 w 71"/>
                  <a:gd name="T21" fmla="*/ 13 h 57"/>
                  <a:gd name="T22" fmla="*/ 7 w 71"/>
                  <a:gd name="T23" fmla="*/ 14 h 57"/>
                  <a:gd name="T24" fmla="*/ 10 w 71"/>
                  <a:gd name="T25" fmla="*/ 13 h 57"/>
                  <a:gd name="T26" fmla="*/ 13 w 71"/>
                  <a:gd name="T27" fmla="*/ 11 h 57"/>
                  <a:gd name="T28" fmla="*/ 15 w 71"/>
                  <a:gd name="T29" fmla="*/ 8 h 57"/>
                  <a:gd name="T30" fmla="*/ 16 w 71"/>
                  <a:gd name="T31" fmla="*/ 5 h 57"/>
                  <a:gd name="T32" fmla="*/ 18 w 71"/>
                  <a:gd name="T33" fmla="*/ 3 h 57"/>
                  <a:gd name="T34" fmla="*/ 18 w 71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7" name="Freeform 19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8 w 52"/>
                  <a:gd name="T1" fmla="*/ 0 h 73"/>
                  <a:gd name="T2" fmla="*/ 5 w 52"/>
                  <a:gd name="T3" fmla="*/ 0 h 73"/>
                  <a:gd name="T4" fmla="*/ 5 w 52"/>
                  <a:gd name="T5" fmla="*/ 1 h 73"/>
                  <a:gd name="T6" fmla="*/ 4 w 52"/>
                  <a:gd name="T7" fmla="*/ 3 h 73"/>
                  <a:gd name="T8" fmla="*/ 2 w 52"/>
                  <a:gd name="T9" fmla="*/ 5 h 73"/>
                  <a:gd name="T10" fmla="*/ 1 w 52"/>
                  <a:gd name="T11" fmla="*/ 9 h 73"/>
                  <a:gd name="T12" fmla="*/ 0 w 52"/>
                  <a:gd name="T13" fmla="*/ 12 h 73"/>
                  <a:gd name="T14" fmla="*/ 1 w 52"/>
                  <a:gd name="T15" fmla="*/ 15 h 73"/>
                  <a:gd name="T16" fmla="*/ 3 w 52"/>
                  <a:gd name="T17" fmla="*/ 17 h 73"/>
                  <a:gd name="T18" fmla="*/ 7 w 52"/>
                  <a:gd name="T19" fmla="*/ 18 h 73"/>
                  <a:gd name="T20" fmla="*/ 11 w 52"/>
                  <a:gd name="T21" fmla="*/ 17 h 73"/>
                  <a:gd name="T22" fmla="*/ 13 w 52"/>
                  <a:gd name="T23" fmla="*/ 15 h 73"/>
                  <a:gd name="T24" fmla="*/ 13 w 52"/>
                  <a:gd name="T25" fmla="*/ 12 h 73"/>
                  <a:gd name="T26" fmla="*/ 13 w 52"/>
                  <a:gd name="T27" fmla="*/ 9 h 73"/>
                  <a:gd name="T28" fmla="*/ 12 w 52"/>
                  <a:gd name="T29" fmla="*/ 5 h 73"/>
                  <a:gd name="T30" fmla="*/ 10 w 52"/>
                  <a:gd name="T31" fmla="*/ 3 h 73"/>
                  <a:gd name="T32" fmla="*/ 9 w 52"/>
                  <a:gd name="T33" fmla="*/ 1 h 73"/>
                  <a:gd name="T34" fmla="*/ 8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8" name="Freeform 20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2 w 71"/>
                  <a:gd name="T1" fmla="*/ 0 h 57"/>
                  <a:gd name="T2" fmla="*/ 0 w 71"/>
                  <a:gd name="T3" fmla="*/ 2 h 57"/>
                  <a:gd name="T4" fmla="*/ 1 w 71"/>
                  <a:gd name="T5" fmla="*/ 3 h 57"/>
                  <a:gd name="T6" fmla="*/ 2 w 71"/>
                  <a:gd name="T7" fmla="*/ 5 h 57"/>
                  <a:gd name="T8" fmla="*/ 4 w 71"/>
                  <a:gd name="T9" fmla="*/ 8 h 57"/>
                  <a:gd name="T10" fmla="*/ 6 w 71"/>
                  <a:gd name="T11" fmla="*/ 11 h 57"/>
                  <a:gd name="T12" fmla="*/ 8 w 71"/>
                  <a:gd name="T13" fmla="*/ 13 h 57"/>
                  <a:gd name="T14" fmla="*/ 11 w 71"/>
                  <a:gd name="T15" fmla="*/ 14 h 57"/>
                  <a:gd name="T16" fmla="*/ 14 w 71"/>
                  <a:gd name="T17" fmla="*/ 13 h 57"/>
                  <a:gd name="T18" fmla="*/ 17 w 71"/>
                  <a:gd name="T19" fmla="*/ 10 h 57"/>
                  <a:gd name="T20" fmla="*/ 18 w 71"/>
                  <a:gd name="T21" fmla="*/ 6 h 57"/>
                  <a:gd name="T22" fmla="*/ 17 w 71"/>
                  <a:gd name="T23" fmla="*/ 3 h 57"/>
                  <a:gd name="T24" fmla="*/ 15 w 71"/>
                  <a:gd name="T25" fmla="*/ 1 h 57"/>
                  <a:gd name="T26" fmla="*/ 12 w 71"/>
                  <a:gd name="T27" fmla="*/ 0 h 57"/>
                  <a:gd name="T28" fmla="*/ 8 w 71"/>
                  <a:gd name="T29" fmla="*/ 0 h 57"/>
                  <a:gd name="T30" fmla="*/ 5 w 71"/>
                  <a:gd name="T31" fmla="*/ 0 h 57"/>
                  <a:gd name="T32" fmla="*/ 3 w 71"/>
                  <a:gd name="T33" fmla="*/ 0 h 57"/>
                  <a:gd name="T34" fmla="*/ 2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Freeform 21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11 h 57"/>
                  <a:gd name="T2" fmla="*/ 2 w 71"/>
                  <a:gd name="T3" fmla="*/ 14 h 57"/>
                  <a:gd name="T4" fmla="*/ 3 w 71"/>
                  <a:gd name="T5" fmla="*/ 14 h 57"/>
                  <a:gd name="T6" fmla="*/ 5 w 71"/>
                  <a:gd name="T7" fmla="*/ 14 h 57"/>
                  <a:gd name="T8" fmla="*/ 8 w 71"/>
                  <a:gd name="T9" fmla="*/ 14 h 57"/>
                  <a:gd name="T10" fmla="*/ 12 w 71"/>
                  <a:gd name="T11" fmla="*/ 13 h 57"/>
                  <a:gd name="T12" fmla="*/ 15 w 71"/>
                  <a:gd name="T13" fmla="*/ 12 h 57"/>
                  <a:gd name="T14" fmla="*/ 17 w 71"/>
                  <a:gd name="T15" fmla="*/ 10 h 57"/>
                  <a:gd name="T16" fmla="*/ 18 w 71"/>
                  <a:gd name="T17" fmla="*/ 8 h 57"/>
                  <a:gd name="T18" fmla="*/ 17 w 71"/>
                  <a:gd name="T19" fmla="*/ 4 h 57"/>
                  <a:gd name="T20" fmla="*/ 14 w 71"/>
                  <a:gd name="T21" fmla="*/ 1 h 57"/>
                  <a:gd name="T22" fmla="*/ 11 w 71"/>
                  <a:gd name="T23" fmla="*/ 0 h 57"/>
                  <a:gd name="T24" fmla="*/ 8 w 71"/>
                  <a:gd name="T25" fmla="*/ 1 h 57"/>
                  <a:gd name="T26" fmla="*/ 6 w 71"/>
                  <a:gd name="T27" fmla="*/ 3 h 57"/>
                  <a:gd name="T28" fmla="*/ 4 w 71"/>
                  <a:gd name="T29" fmla="*/ 5 h 57"/>
                  <a:gd name="T30" fmla="*/ 2 w 71"/>
                  <a:gd name="T31" fmla="*/ 8 h 57"/>
                  <a:gd name="T32" fmla="*/ 1 w 71"/>
                  <a:gd name="T33" fmla="*/ 10 h 57"/>
                  <a:gd name="T34" fmla="*/ 0 w 71"/>
                  <a:gd name="T35" fmla="*/ 1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0" name="Freeform 22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3 w 24"/>
                  <a:gd name="T1" fmla="*/ 6 h 24"/>
                  <a:gd name="T2" fmla="*/ 2 w 24"/>
                  <a:gd name="T3" fmla="*/ 6 h 24"/>
                  <a:gd name="T4" fmla="*/ 1 w 24"/>
                  <a:gd name="T5" fmla="*/ 5 h 24"/>
                  <a:gd name="T6" fmla="*/ 1 w 24"/>
                  <a:gd name="T7" fmla="*/ 4 h 24"/>
                  <a:gd name="T8" fmla="*/ 0 w 24"/>
                  <a:gd name="T9" fmla="*/ 3 h 24"/>
                  <a:gd name="T10" fmla="*/ 1 w 24"/>
                  <a:gd name="T11" fmla="*/ 2 h 24"/>
                  <a:gd name="T12" fmla="*/ 1 w 24"/>
                  <a:gd name="T13" fmla="*/ 1 h 24"/>
                  <a:gd name="T14" fmla="*/ 2 w 24"/>
                  <a:gd name="T15" fmla="*/ 1 h 24"/>
                  <a:gd name="T16" fmla="*/ 3 w 24"/>
                  <a:gd name="T17" fmla="*/ 0 h 24"/>
                  <a:gd name="T18" fmla="*/ 4 w 24"/>
                  <a:gd name="T19" fmla="*/ 1 h 24"/>
                  <a:gd name="T20" fmla="*/ 5 w 24"/>
                  <a:gd name="T21" fmla="*/ 1 h 24"/>
                  <a:gd name="T22" fmla="*/ 6 w 24"/>
                  <a:gd name="T23" fmla="*/ 2 h 24"/>
                  <a:gd name="T24" fmla="*/ 6 w 24"/>
                  <a:gd name="T25" fmla="*/ 3 h 24"/>
                  <a:gd name="T26" fmla="*/ 6 w 24"/>
                  <a:gd name="T27" fmla="*/ 4 h 24"/>
                  <a:gd name="T28" fmla="*/ 5 w 24"/>
                  <a:gd name="T29" fmla="*/ 5 h 24"/>
                  <a:gd name="T30" fmla="*/ 4 w 24"/>
                  <a:gd name="T31" fmla="*/ 6 h 24"/>
                  <a:gd name="T32" fmla="*/ 3 w 2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1" name="Freeform 23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4 w 53"/>
                  <a:gd name="T1" fmla="*/ 18 h 73"/>
                  <a:gd name="T2" fmla="*/ 8 w 53"/>
                  <a:gd name="T3" fmla="*/ 18 h 73"/>
                  <a:gd name="T4" fmla="*/ 8 w 53"/>
                  <a:gd name="T5" fmla="*/ 17 h 73"/>
                  <a:gd name="T6" fmla="*/ 9 w 53"/>
                  <a:gd name="T7" fmla="*/ 15 h 73"/>
                  <a:gd name="T8" fmla="*/ 11 w 53"/>
                  <a:gd name="T9" fmla="*/ 12 h 73"/>
                  <a:gd name="T10" fmla="*/ 12 w 53"/>
                  <a:gd name="T11" fmla="*/ 9 h 73"/>
                  <a:gd name="T12" fmla="*/ 13 w 53"/>
                  <a:gd name="T13" fmla="*/ 5 h 73"/>
                  <a:gd name="T14" fmla="*/ 12 w 53"/>
                  <a:gd name="T15" fmla="*/ 3 h 73"/>
                  <a:gd name="T16" fmla="*/ 10 w 53"/>
                  <a:gd name="T17" fmla="*/ 1 h 73"/>
                  <a:gd name="T18" fmla="*/ 6 w 53"/>
                  <a:gd name="T19" fmla="*/ 0 h 73"/>
                  <a:gd name="T20" fmla="*/ 2 w 53"/>
                  <a:gd name="T21" fmla="*/ 1 h 73"/>
                  <a:gd name="T22" fmla="*/ 0 w 53"/>
                  <a:gd name="T23" fmla="*/ 3 h 73"/>
                  <a:gd name="T24" fmla="*/ 0 w 53"/>
                  <a:gd name="T25" fmla="*/ 5 h 73"/>
                  <a:gd name="T26" fmla="*/ 0 w 53"/>
                  <a:gd name="T27" fmla="*/ 9 h 73"/>
                  <a:gd name="T28" fmla="*/ 1 w 53"/>
                  <a:gd name="T29" fmla="*/ 12 h 73"/>
                  <a:gd name="T30" fmla="*/ 3 w 53"/>
                  <a:gd name="T31" fmla="*/ 15 h 73"/>
                  <a:gd name="T32" fmla="*/ 4 w 53"/>
                  <a:gd name="T33" fmla="*/ 17 h 73"/>
                  <a:gd name="T34" fmla="*/ 4 w 53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" name="Freeform 2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4 w 53"/>
                  <a:gd name="T1" fmla="*/ 18 h 73"/>
                  <a:gd name="T2" fmla="*/ 8 w 53"/>
                  <a:gd name="T3" fmla="*/ 18 h 73"/>
                  <a:gd name="T4" fmla="*/ 8 w 53"/>
                  <a:gd name="T5" fmla="*/ 17 h 73"/>
                  <a:gd name="T6" fmla="*/ 9 w 53"/>
                  <a:gd name="T7" fmla="*/ 15 h 73"/>
                  <a:gd name="T8" fmla="*/ 11 w 53"/>
                  <a:gd name="T9" fmla="*/ 12 h 73"/>
                  <a:gd name="T10" fmla="*/ 12 w 53"/>
                  <a:gd name="T11" fmla="*/ 9 h 73"/>
                  <a:gd name="T12" fmla="*/ 13 w 53"/>
                  <a:gd name="T13" fmla="*/ 5 h 73"/>
                  <a:gd name="T14" fmla="*/ 12 w 53"/>
                  <a:gd name="T15" fmla="*/ 3 h 73"/>
                  <a:gd name="T16" fmla="*/ 10 w 53"/>
                  <a:gd name="T17" fmla="*/ 1 h 73"/>
                  <a:gd name="T18" fmla="*/ 6 w 53"/>
                  <a:gd name="T19" fmla="*/ 0 h 73"/>
                  <a:gd name="T20" fmla="*/ 2 w 53"/>
                  <a:gd name="T21" fmla="*/ 1 h 73"/>
                  <a:gd name="T22" fmla="*/ 0 w 53"/>
                  <a:gd name="T23" fmla="*/ 3 h 73"/>
                  <a:gd name="T24" fmla="*/ 0 w 53"/>
                  <a:gd name="T25" fmla="*/ 5 h 73"/>
                  <a:gd name="T26" fmla="*/ 0 w 53"/>
                  <a:gd name="T27" fmla="*/ 9 h 73"/>
                  <a:gd name="T28" fmla="*/ 1 w 53"/>
                  <a:gd name="T29" fmla="*/ 12 h 73"/>
                  <a:gd name="T30" fmla="*/ 3 w 53"/>
                  <a:gd name="T31" fmla="*/ 15 h 73"/>
                  <a:gd name="T32" fmla="*/ 4 w 53"/>
                  <a:gd name="T33" fmla="*/ 17 h 73"/>
                  <a:gd name="T34" fmla="*/ 4 w 53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3" name="Freeform 25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7 w 71"/>
                  <a:gd name="T1" fmla="*/ 15 h 58"/>
                  <a:gd name="T2" fmla="*/ 18 w 71"/>
                  <a:gd name="T3" fmla="*/ 12 h 58"/>
                  <a:gd name="T4" fmla="*/ 18 w 71"/>
                  <a:gd name="T5" fmla="*/ 11 h 58"/>
                  <a:gd name="T6" fmla="*/ 16 w 71"/>
                  <a:gd name="T7" fmla="*/ 9 h 58"/>
                  <a:gd name="T8" fmla="*/ 15 w 71"/>
                  <a:gd name="T9" fmla="*/ 6 h 58"/>
                  <a:gd name="T10" fmla="*/ 13 w 71"/>
                  <a:gd name="T11" fmla="*/ 4 h 58"/>
                  <a:gd name="T12" fmla="*/ 10 w 71"/>
                  <a:gd name="T13" fmla="*/ 2 h 58"/>
                  <a:gd name="T14" fmla="*/ 7 w 71"/>
                  <a:gd name="T15" fmla="*/ 0 h 58"/>
                  <a:gd name="T16" fmla="*/ 4 w 71"/>
                  <a:gd name="T17" fmla="*/ 1 h 58"/>
                  <a:gd name="T18" fmla="*/ 2 w 71"/>
                  <a:gd name="T19" fmla="*/ 4 h 58"/>
                  <a:gd name="T20" fmla="*/ 0 w 71"/>
                  <a:gd name="T21" fmla="*/ 8 h 58"/>
                  <a:gd name="T22" fmla="*/ 1 w 71"/>
                  <a:gd name="T23" fmla="*/ 11 h 58"/>
                  <a:gd name="T24" fmla="*/ 4 w 71"/>
                  <a:gd name="T25" fmla="*/ 13 h 58"/>
                  <a:gd name="T26" fmla="*/ 7 w 71"/>
                  <a:gd name="T27" fmla="*/ 14 h 58"/>
                  <a:gd name="T28" fmla="*/ 10 w 71"/>
                  <a:gd name="T29" fmla="*/ 15 h 58"/>
                  <a:gd name="T30" fmla="*/ 14 w 71"/>
                  <a:gd name="T31" fmla="*/ 15 h 58"/>
                  <a:gd name="T32" fmla="*/ 16 w 71"/>
                  <a:gd name="T33" fmla="*/ 15 h 58"/>
                  <a:gd name="T34" fmla="*/ 17 w 71"/>
                  <a:gd name="T35" fmla="*/ 15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4" name="Freeform 26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9 w 72"/>
                  <a:gd name="T1" fmla="*/ 3 h 56"/>
                  <a:gd name="T2" fmla="*/ 17 w 72"/>
                  <a:gd name="T3" fmla="*/ 0 h 56"/>
                  <a:gd name="T4" fmla="*/ 16 w 72"/>
                  <a:gd name="T5" fmla="*/ 0 h 56"/>
                  <a:gd name="T6" fmla="*/ 14 w 72"/>
                  <a:gd name="T7" fmla="*/ 0 h 56"/>
                  <a:gd name="T8" fmla="*/ 11 w 72"/>
                  <a:gd name="T9" fmla="*/ 0 h 56"/>
                  <a:gd name="T10" fmla="*/ 7 w 72"/>
                  <a:gd name="T11" fmla="*/ 1 h 56"/>
                  <a:gd name="T12" fmla="*/ 4 w 72"/>
                  <a:gd name="T13" fmla="*/ 2 h 56"/>
                  <a:gd name="T14" fmla="*/ 1 w 72"/>
                  <a:gd name="T15" fmla="*/ 4 h 56"/>
                  <a:gd name="T16" fmla="*/ 0 w 72"/>
                  <a:gd name="T17" fmla="*/ 7 h 56"/>
                  <a:gd name="T18" fmla="*/ 2 w 72"/>
                  <a:gd name="T19" fmla="*/ 11 h 56"/>
                  <a:gd name="T20" fmla="*/ 5 w 72"/>
                  <a:gd name="T21" fmla="*/ 14 h 56"/>
                  <a:gd name="T22" fmla="*/ 8 w 72"/>
                  <a:gd name="T23" fmla="*/ 14 h 56"/>
                  <a:gd name="T24" fmla="*/ 10 w 72"/>
                  <a:gd name="T25" fmla="*/ 14 h 56"/>
                  <a:gd name="T26" fmla="*/ 13 w 72"/>
                  <a:gd name="T27" fmla="*/ 11 h 56"/>
                  <a:gd name="T28" fmla="*/ 15 w 72"/>
                  <a:gd name="T29" fmla="*/ 9 h 56"/>
                  <a:gd name="T30" fmla="*/ 17 w 72"/>
                  <a:gd name="T31" fmla="*/ 6 h 56"/>
                  <a:gd name="T32" fmla="*/ 19 w 72"/>
                  <a:gd name="T33" fmla="*/ 4 h 56"/>
                  <a:gd name="T34" fmla="*/ 19 w 72"/>
                  <a:gd name="T35" fmla="*/ 3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5" name="Freeform 27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8 w 53"/>
                  <a:gd name="T1" fmla="*/ 0 h 72"/>
                  <a:gd name="T2" fmla="*/ 5 w 53"/>
                  <a:gd name="T3" fmla="*/ 0 h 72"/>
                  <a:gd name="T4" fmla="*/ 4 w 53"/>
                  <a:gd name="T5" fmla="*/ 1 h 72"/>
                  <a:gd name="T6" fmla="*/ 3 w 53"/>
                  <a:gd name="T7" fmla="*/ 3 h 72"/>
                  <a:gd name="T8" fmla="*/ 2 w 53"/>
                  <a:gd name="T9" fmla="*/ 6 h 72"/>
                  <a:gd name="T10" fmla="*/ 0 w 53"/>
                  <a:gd name="T11" fmla="*/ 9 h 72"/>
                  <a:gd name="T12" fmla="*/ 0 w 53"/>
                  <a:gd name="T13" fmla="*/ 13 h 72"/>
                  <a:gd name="T14" fmla="*/ 0 w 53"/>
                  <a:gd name="T15" fmla="*/ 16 h 72"/>
                  <a:gd name="T16" fmla="*/ 2 w 53"/>
                  <a:gd name="T17" fmla="*/ 18 h 72"/>
                  <a:gd name="T18" fmla="*/ 6 w 53"/>
                  <a:gd name="T19" fmla="*/ 19 h 72"/>
                  <a:gd name="T20" fmla="*/ 10 w 53"/>
                  <a:gd name="T21" fmla="*/ 18 h 72"/>
                  <a:gd name="T22" fmla="*/ 12 w 53"/>
                  <a:gd name="T23" fmla="*/ 16 h 72"/>
                  <a:gd name="T24" fmla="*/ 13 w 53"/>
                  <a:gd name="T25" fmla="*/ 13 h 72"/>
                  <a:gd name="T26" fmla="*/ 12 w 53"/>
                  <a:gd name="T27" fmla="*/ 9 h 72"/>
                  <a:gd name="T28" fmla="*/ 11 w 53"/>
                  <a:gd name="T29" fmla="*/ 6 h 72"/>
                  <a:gd name="T30" fmla="*/ 10 w 53"/>
                  <a:gd name="T31" fmla="*/ 3 h 72"/>
                  <a:gd name="T32" fmla="*/ 8 w 53"/>
                  <a:gd name="T33" fmla="*/ 1 h 72"/>
                  <a:gd name="T34" fmla="*/ 8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6" name="Freeform 28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2 w 71"/>
                  <a:gd name="T1" fmla="*/ 0 h 56"/>
                  <a:gd name="T2" fmla="*/ 0 w 71"/>
                  <a:gd name="T3" fmla="*/ 3 h 56"/>
                  <a:gd name="T4" fmla="*/ 1 w 71"/>
                  <a:gd name="T5" fmla="*/ 4 h 56"/>
                  <a:gd name="T6" fmla="*/ 2 w 71"/>
                  <a:gd name="T7" fmla="*/ 6 h 56"/>
                  <a:gd name="T8" fmla="*/ 4 w 71"/>
                  <a:gd name="T9" fmla="*/ 9 h 56"/>
                  <a:gd name="T10" fmla="*/ 6 w 71"/>
                  <a:gd name="T11" fmla="*/ 11 h 56"/>
                  <a:gd name="T12" fmla="*/ 8 w 71"/>
                  <a:gd name="T13" fmla="*/ 14 h 56"/>
                  <a:gd name="T14" fmla="*/ 11 w 71"/>
                  <a:gd name="T15" fmla="*/ 14 h 56"/>
                  <a:gd name="T16" fmla="*/ 14 w 71"/>
                  <a:gd name="T17" fmla="*/ 14 h 56"/>
                  <a:gd name="T18" fmla="*/ 17 w 71"/>
                  <a:gd name="T19" fmla="*/ 11 h 56"/>
                  <a:gd name="T20" fmla="*/ 18 w 71"/>
                  <a:gd name="T21" fmla="*/ 7 h 56"/>
                  <a:gd name="T22" fmla="*/ 17 w 71"/>
                  <a:gd name="T23" fmla="*/ 4 h 56"/>
                  <a:gd name="T24" fmla="*/ 15 w 71"/>
                  <a:gd name="T25" fmla="*/ 2 h 56"/>
                  <a:gd name="T26" fmla="*/ 12 w 71"/>
                  <a:gd name="T27" fmla="*/ 1 h 56"/>
                  <a:gd name="T28" fmla="*/ 8 w 71"/>
                  <a:gd name="T29" fmla="*/ 0 h 56"/>
                  <a:gd name="T30" fmla="*/ 5 w 71"/>
                  <a:gd name="T31" fmla="*/ 0 h 56"/>
                  <a:gd name="T32" fmla="*/ 3 w 71"/>
                  <a:gd name="T33" fmla="*/ 0 h 56"/>
                  <a:gd name="T34" fmla="*/ 2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7" name="Freeform 29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11 h 57"/>
                  <a:gd name="T2" fmla="*/ 2 w 72"/>
                  <a:gd name="T3" fmla="*/ 14 h 57"/>
                  <a:gd name="T4" fmla="*/ 3 w 72"/>
                  <a:gd name="T5" fmla="*/ 14 h 57"/>
                  <a:gd name="T6" fmla="*/ 5 w 72"/>
                  <a:gd name="T7" fmla="*/ 14 h 57"/>
                  <a:gd name="T8" fmla="*/ 8 w 72"/>
                  <a:gd name="T9" fmla="*/ 14 h 57"/>
                  <a:gd name="T10" fmla="*/ 12 w 72"/>
                  <a:gd name="T11" fmla="*/ 13 h 57"/>
                  <a:gd name="T12" fmla="*/ 16 w 72"/>
                  <a:gd name="T13" fmla="*/ 12 h 57"/>
                  <a:gd name="T14" fmla="*/ 18 w 72"/>
                  <a:gd name="T15" fmla="*/ 10 h 57"/>
                  <a:gd name="T16" fmla="*/ 19 w 72"/>
                  <a:gd name="T17" fmla="*/ 7 h 57"/>
                  <a:gd name="T18" fmla="*/ 17 w 72"/>
                  <a:gd name="T19" fmla="*/ 4 h 57"/>
                  <a:gd name="T20" fmla="*/ 14 w 72"/>
                  <a:gd name="T21" fmla="*/ 1 h 57"/>
                  <a:gd name="T22" fmla="*/ 12 w 72"/>
                  <a:gd name="T23" fmla="*/ 0 h 57"/>
                  <a:gd name="T24" fmla="*/ 9 w 72"/>
                  <a:gd name="T25" fmla="*/ 1 h 57"/>
                  <a:gd name="T26" fmla="*/ 6 w 72"/>
                  <a:gd name="T27" fmla="*/ 3 h 57"/>
                  <a:gd name="T28" fmla="*/ 4 w 72"/>
                  <a:gd name="T29" fmla="*/ 5 h 57"/>
                  <a:gd name="T30" fmla="*/ 2 w 72"/>
                  <a:gd name="T31" fmla="*/ 8 h 57"/>
                  <a:gd name="T32" fmla="*/ 1 w 72"/>
                  <a:gd name="T33" fmla="*/ 10 h 57"/>
                  <a:gd name="T34" fmla="*/ 0 w 72"/>
                  <a:gd name="T35" fmla="*/ 1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8" name="Freeform 30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3 w 23"/>
                  <a:gd name="T1" fmla="*/ 6 h 24"/>
                  <a:gd name="T2" fmla="*/ 1 w 23"/>
                  <a:gd name="T3" fmla="*/ 6 h 24"/>
                  <a:gd name="T4" fmla="*/ 1 w 23"/>
                  <a:gd name="T5" fmla="*/ 5 h 24"/>
                  <a:gd name="T6" fmla="*/ 0 w 23"/>
                  <a:gd name="T7" fmla="*/ 5 h 24"/>
                  <a:gd name="T8" fmla="*/ 0 w 23"/>
                  <a:gd name="T9" fmla="*/ 3 h 24"/>
                  <a:gd name="T10" fmla="*/ 0 w 23"/>
                  <a:gd name="T11" fmla="*/ 2 h 24"/>
                  <a:gd name="T12" fmla="*/ 1 w 23"/>
                  <a:gd name="T13" fmla="*/ 1 h 24"/>
                  <a:gd name="T14" fmla="*/ 1 w 23"/>
                  <a:gd name="T15" fmla="*/ 1 h 24"/>
                  <a:gd name="T16" fmla="*/ 3 w 23"/>
                  <a:gd name="T17" fmla="*/ 0 h 24"/>
                  <a:gd name="T18" fmla="*/ 4 w 23"/>
                  <a:gd name="T19" fmla="*/ 1 h 24"/>
                  <a:gd name="T20" fmla="*/ 5 w 23"/>
                  <a:gd name="T21" fmla="*/ 1 h 24"/>
                  <a:gd name="T22" fmla="*/ 5 w 23"/>
                  <a:gd name="T23" fmla="*/ 2 h 24"/>
                  <a:gd name="T24" fmla="*/ 5 w 23"/>
                  <a:gd name="T25" fmla="*/ 3 h 24"/>
                  <a:gd name="T26" fmla="*/ 5 w 23"/>
                  <a:gd name="T27" fmla="*/ 5 h 24"/>
                  <a:gd name="T28" fmla="*/ 5 w 23"/>
                  <a:gd name="T29" fmla="*/ 5 h 24"/>
                  <a:gd name="T30" fmla="*/ 4 w 23"/>
                  <a:gd name="T31" fmla="*/ 6 h 24"/>
                  <a:gd name="T32" fmla="*/ 3 w 23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9" name="Freeform 31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5 w 52"/>
                  <a:gd name="T1" fmla="*/ 18 h 73"/>
                  <a:gd name="T2" fmla="*/ 8 w 52"/>
                  <a:gd name="T3" fmla="*/ 18 h 73"/>
                  <a:gd name="T4" fmla="*/ 9 w 52"/>
                  <a:gd name="T5" fmla="*/ 17 h 73"/>
                  <a:gd name="T6" fmla="*/ 10 w 52"/>
                  <a:gd name="T7" fmla="*/ 15 h 73"/>
                  <a:gd name="T8" fmla="*/ 11 w 52"/>
                  <a:gd name="T9" fmla="*/ 12 h 73"/>
                  <a:gd name="T10" fmla="*/ 13 w 52"/>
                  <a:gd name="T11" fmla="*/ 9 h 73"/>
                  <a:gd name="T12" fmla="*/ 13 w 52"/>
                  <a:gd name="T13" fmla="*/ 5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5 h 73"/>
                  <a:gd name="T26" fmla="*/ 1 w 52"/>
                  <a:gd name="T27" fmla="*/ 9 h 73"/>
                  <a:gd name="T28" fmla="*/ 2 w 52"/>
                  <a:gd name="T29" fmla="*/ 12 h 73"/>
                  <a:gd name="T30" fmla="*/ 4 w 52"/>
                  <a:gd name="T31" fmla="*/ 15 h 73"/>
                  <a:gd name="T32" fmla="*/ 5 w 52"/>
                  <a:gd name="T33" fmla="*/ 17 h 73"/>
                  <a:gd name="T34" fmla="*/ 5 w 52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0" name="Freeform 3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5 w 52"/>
                  <a:gd name="T1" fmla="*/ 18 h 73"/>
                  <a:gd name="T2" fmla="*/ 8 w 52"/>
                  <a:gd name="T3" fmla="*/ 18 h 73"/>
                  <a:gd name="T4" fmla="*/ 9 w 52"/>
                  <a:gd name="T5" fmla="*/ 17 h 73"/>
                  <a:gd name="T6" fmla="*/ 10 w 52"/>
                  <a:gd name="T7" fmla="*/ 15 h 73"/>
                  <a:gd name="T8" fmla="*/ 11 w 52"/>
                  <a:gd name="T9" fmla="*/ 12 h 73"/>
                  <a:gd name="T10" fmla="*/ 13 w 52"/>
                  <a:gd name="T11" fmla="*/ 9 h 73"/>
                  <a:gd name="T12" fmla="*/ 13 w 52"/>
                  <a:gd name="T13" fmla="*/ 5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5 h 73"/>
                  <a:gd name="T26" fmla="*/ 1 w 52"/>
                  <a:gd name="T27" fmla="*/ 9 h 73"/>
                  <a:gd name="T28" fmla="*/ 2 w 52"/>
                  <a:gd name="T29" fmla="*/ 12 h 73"/>
                  <a:gd name="T30" fmla="*/ 4 w 52"/>
                  <a:gd name="T31" fmla="*/ 15 h 73"/>
                  <a:gd name="T32" fmla="*/ 5 w 52"/>
                  <a:gd name="T33" fmla="*/ 17 h 73"/>
                  <a:gd name="T34" fmla="*/ 5 w 52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1" name="Freeform 33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16 w 72"/>
                  <a:gd name="T1" fmla="*/ 14 h 58"/>
                  <a:gd name="T2" fmla="*/ 17 w 72"/>
                  <a:gd name="T3" fmla="*/ 11 h 58"/>
                  <a:gd name="T4" fmla="*/ 17 w 72"/>
                  <a:gd name="T5" fmla="*/ 10 h 58"/>
                  <a:gd name="T6" fmla="*/ 16 w 72"/>
                  <a:gd name="T7" fmla="*/ 8 h 58"/>
                  <a:gd name="T8" fmla="*/ 14 w 72"/>
                  <a:gd name="T9" fmla="*/ 6 h 58"/>
                  <a:gd name="T10" fmla="*/ 12 w 72"/>
                  <a:gd name="T11" fmla="*/ 3 h 58"/>
                  <a:gd name="T12" fmla="*/ 9 w 72"/>
                  <a:gd name="T13" fmla="*/ 1 h 58"/>
                  <a:gd name="T14" fmla="*/ 7 w 72"/>
                  <a:gd name="T15" fmla="*/ 0 h 58"/>
                  <a:gd name="T16" fmla="*/ 4 w 72"/>
                  <a:gd name="T17" fmla="*/ 0 h 58"/>
                  <a:gd name="T18" fmla="*/ 1 w 72"/>
                  <a:gd name="T19" fmla="*/ 3 h 58"/>
                  <a:gd name="T20" fmla="*/ 0 w 72"/>
                  <a:gd name="T21" fmla="*/ 7 h 58"/>
                  <a:gd name="T22" fmla="*/ 1 w 72"/>
                  <a:gd name="T23" fmla="*/ 10 h 58"/>
                  <a:gd name="T24" fmla="*/ 3 w 72"/>
                  <a:gd name="T25" fmla="*/ 12 h 58"/>
                  <a:gd name="T26" fmla="*/ 6 w 72"/>
                  <a:gd name="T27" fmla="*/ 13 h 58"/>
                  <a:gd name="T28" fmla="*/ 9 w 72"/>
                  <a:gd name="T29" fmla="*/ 14 h 58"/>
                  <a:gd name="T30" fmla="*/ 12 w 72"/>
                  <a:gd name="T31" fmla="*/ 14 h 58"/>
                  <a:gd name="T32" fmla="*/ 15 w 72"/>
                  <a:gd name="T33" fmla="*/ 14 h 58"/>
                  <a:gd name="T34" fmla="*/ 16 w 72"/>
                  <a:gd name="T35" fmla="*/ 1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2" name="Freeform 34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17 w 72"/>
                  <a:gd name="T1" fmla="*/ 3 h 56"/>
                  <a:gd name="T2" fmla="*/ 16 w 72"/>
                  <a:gd name="T3" fmla="*/ 0 h 56"/>
                  <a:gd name="T4" fmla="*/ 15 w 72"/>
                  <a:gd name="T5" fmla="*/ 0 h 56"/>
                  <a:gd name="T6" fmla="*/ 13 w 72"/>
                  <a:gd name="T7" fmla="*/ 0 h 56"/>
                  <a:gd name="T8" fmla="*/ 9 w 72"/>
                  <a:gd name="T9" fmla="*/ 0 h 56"/>
                  <a:gd name="T10" fmla="*/ 6 w 72"/>
                  <a:gd name="T11" fmla="*/ 1 h 56"/>
                  <a:gd name="T12" fmla="*/ 3 w 72"/>
                  <a:gd name="T13" fmla="*/ 2 h 56"/>
                  <a:gd name="T14" fmla="*/ 1 w 72"/>
                  <a:gd name="T15" fmla="*/ 4 h 56"/>
                  <a:gd name="T16" fmla="*/ 0 w 72"/>
                  <a:gd name="T17" fmla="*/ 7 h 56"/>
                  <a:gd name="T18" fmla="*/ 1 w 72"/>
                  <a:gd name="T19" fmla="*/ 11 h 56"/>
                  <a:gd name="T20" fmla="*/ 4 w 72"/>
                  <a:gd name="T21" fmla="*/ 14 h 56"/>
                  <a:gd name="T22" fmla="*/ 7 w 72"/>
                  <a:gd name="T23" fmla="*/ 15 h 56"/>
                  <a:gd name="T24" fmla="*/ 9 w 72"/>
                  <a:gd name="T25" fmla="*/ 14 h 56"/>
                  <a:gd name="T26" fmla="*/ 12 w 72"/>
                  <a:gd name="T27" fmla="*/ 12 h 56"/>
                  <a:gd name="T28" fmla="*/ 14 w 72"/>
                  <a:gd name="T29" fmla="*/ 9 h 56"/>
                  <a:gd name="T30" fmla="*/ 16 w 72"/>
                  <a:gd name="T31" fmla="*/ 6 h 56"/>
                  <a:gd name="T32" fmla="*/ 17 w 72"/>
                  <a:gd name="T33" fmla="*/ 4 h 56"/>
                  <a:gd name="T34" fmla="*/ 17 w 72"/>
                  <a:gd name="T35" fmla="*/ 3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3" name="Freeform 35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8 w 53"/>
                  <a:gd name="T1" fmla="*/ 0 h 72"/>
                  <a:gd name="T2" fmla="*/ 6 w 53"/>
                  <a:gd name="T3" fmla="*/ 0 h 72"/>
                  <a:gd name="T4" fmla="*/ 5 w 53"/>
                  <a:gd name="T5" fmla="*/ 1 h 72"/>
                  <a:gd name="T6" fmla="*/ 4 w 53"/>
                  <a:gd name="T7" fmla="*/ 3 h 72"/>
                  <a:gd name="T8" fmla="*/ 2 w 53"/>
                  <a:gd name="T9" fmla="*/ 6 h 72"/>
                  <a:gd name="T10" fmla="*/ 1 w 53"/>
                  <a:gd name="T11" fmla="*/ 9 h 72"/>
                  <a:gd name="T12" fmla="*/ 0 w 53"/>
                  <a:gd name="T13" fmla="*/ 13 h 72"/>
                  <a:gd name="T14" fmla="*/ 1 w 53"/>
                  <a:gd name="T15" fmla="*/ 16 h 72"/>
                  <a:gd name="T16" fmla="*/ 3 w 53"/>
                  <a:gd name="T17" fmla="*/ 18 h 72"/>
                  <a:gd name="T18" fmla="*/ 7 w 53"/>
                  <a:gd name="T19" fmla="*/ 19 h 72"/>
                  <a:gd name="T20" fmla="*/ 11 w 53"/>
                  <a:gd name="T21" fmla="*/ 18 h 72"/>
                  <a:gd name="T22" fmla="*/ 13 w 53"/>
                  <a:gd name="T23" fmla="*/ 16 h 72"/>
                  <a:gd name="T24" fmla="*/ 14 w 53"/>
                  <a:gd name="T25" fmla="*/ 13 h 72"/>
                  <a:gd name="T26" fmla="*/ 13 w 53"/>
                  <a:gd name="T27" fmla="*/ 9 h 72"/>
                  <a:gd name="T28" fmla="*/ 12 w 53"/>
                  <a:gd name="T29" fmla="*/ 6 h 72"/>
                  <a:gd name="T30" fmla="*/ 10 w 53"/>
                  <a:gd name="T31" fmla="*/ 3 h 72"/>
                  <a:gd name="T32" fmla="*/ 9 w 53"/>
                  <a:gd name="T33" fmla="*/ 1 h 72"/>
                  <a:gd name="T34" fmla="*/ 8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4" name="Freeform 36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1 w 72"/>
                  <a:gd name="T1" fmla="*/ 0 h 57"/>
                  <a:gd name="T2" fmla="*/ 0 w 72"/>
                  <a:gd name="T3" fmla="*/ 3 h 57"/>
                  <a:gd name="T4" fmla="*/ 0 w 72"/>
                  <a:gd name="T5" fmla="*/ 4 h 57"/>
                  <a:gd name="T6" fmla="*/ 1 w 72"/>
                  <a:gd name="T7" fmla="*/ 6 h 57"/>
                  <a:gd name="T8" fmla="*/ 3 w 72"/>
                  <a:gd name="T9" fmla="*/ 9 h 57"/>
                  <a:gd name="T10" fmla="*/ 5 w 72"/>
                  <a:gd name="T11" fmla="*/ 11 h 57"/>
                  <a:gd name="T12" fmla="*/ 8 w 72"/>
                  <a:gd name="T13" fmla="*/ 14 h 57"/>
                  <a:gd name="T14" fmla="*/ 10 w 72"/>
                  <a:gd name="T15" fmla="*/ 15 h 57"/>
                  <a:gd name="T16" fmla="*/ 13 w 72"/>
                  <a:gd name="T17" fmla="*/ 14 h 57"/>
                  <a:gd name="T18" fmla="*/ 16 w 72"/>
                  <a:gd name="T19" fmla="*/ 11 h 57"/>
                  <a:gd name="T20" fmla="*/ 17 w 72"/>
                  <a:gd name="T21" fmla="*/ 7 h 57"/>
                  <a:gd name="T22" fmla="*/ 16 w 72"/>
                  <a:gd name="T23" fmla="*/ 4 h 57"/>
                  <a:gd name="T24" fmla="*/ 14 w 72"/>
                  <a:gd name="T25" fmla="*/ 2 h 57"/>
                  <a:gd name="T26" fmla="*/ 11 w 72"/>
                  <a:gd name="T27" fmla="*/ 1 h 57"/>
                  <a:gd name="T28" fmla="*/ 8 w 72"/>
                  <a:gd name="T29" fmla="*/ 0 h 57"/>
                  <a:gd name="T30" fmla="*/ 5 w 72"/>
                  <a:gd name="T31" fmla="*/ 0 h 57"/>
                  <a:gd name="T32" fmla="*/ 2 w 72"/>
                  <a:gd name="T33" fmla="*/ 0 h 57"/>
                  <a:gd name="T34" fmla="*/ 1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5" name="Freeform 37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2 h 58"/>
                  <a:gd name="T2" fmla="*/ 1 w 72"/>
                  <a:gd name="T3" fmla="*/ 15 h 58"/>
                  <a:gd name="T4" fmla="*/ 2 w 72"/>
                  <a:gd name="T5" fmla="*/ 15 h 58"/>
                  <a:gd name="T6" fmla="*/ 5 w 72"/>
                  <a:gd name="T7" fmla="*/ 15 h 58"/>
                  <a:gd name="T8" fmla="*/ 8 w 72"/>
                  <a:gd name="T9" fmla="*/ 15 h 58"/>
                  <a:gd name="T10" fmla="*/ 11 w 72"/>
                  <a:gd name="T11" fmla="*/ 14 h 58"/>
                  <a:gd name="T12" fmla="*/ 14 w 72"/>
                  <a:gd name="T13" fmla="*/ 13 h 58"/>
                  <a:gd name="T14" fmla="*/ 16 w 72"/>
                  <a:gd name="T15" fmla="*/ 11 h 58"/>
                  <a:gd name="T16" fmla="*/ 17 w 72"/>
                  <a:gd name="T17" fmla="*/ 8 h 58"/>
                  <a:gd name="T18" fmla="*/ 16 w 72"/>
                  <a:gd name="T19" fmla="*/ 4 h 58"/>
                  <a:gd name="T20" fmla="*/ 13 w 72"/>
                  <a:gd name="T21" fmla="*/ 1 h 58"/>
                  <a:gd name="T22" fmla="*/ 10 w 72"/>
                  <a:gd name="T23" fmla="*/ 0 h 58"/>
                  <a:gd name="T24" fmla="*/ 8 w 72"/>
                  <a:gd name="T25" fmla="*/ 2 h 58"/>
                  <a:gd name="T26" fmla="*/ 5 w 72"/>
                  <a:gd name="T27" fmla="*/ 4 h 58"/>
                  <a:gd name="T28" fmla="*/ 3 w 72"/>
                  <a:gd name="T29" fmla="*/ 6 h 58"/>
                  <a:gd name="T30" fmla="*/ 1 w 72"/>
                  <a:gd name="T31" fmla="*/ 9 h 58"/>
                  <a:gd name="T32" fmla="*/ 0 w 72"/>
                  <a:gd name="T33" fmla="*/ 11 h 58"/>
                  <a:gd name="T34" fmla="*/ 0 w 72"/>
                  <a:gd name="T35" fmla="*/ 1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6" name="Freeform 38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36 w 144"/>
                  <a:gd name="T1" fmla="*/ 0 h 167"/>
                  <a:gd name="T2" fmla="*/ 36 w 144"/>
                  <a:gd name="T3" fmla="*/ 7 h 167"/>
                  <a:gd name="T4" fmla="*/ 35 w 144"/>
                  <a:gd name="T5" fmla="*/ 15 h 167"/>
                  <a:gd name="T6" fmla="*/ 33 w 144"/>
                  <a:gd name="T7" fmla="*/ 21 h 167"/>
                  <a:gd name="T8" fmla="*/ 29 w 144"/>
                  <a:gd name="T9" fmla="*/ 28 h 167"/>
                  <a:gd name="T10" fmla="*/ 25 w 144"/>
                  <a:gd name="T11" fmla="*/ 34 h 167"/>
                  <a:gd name="T12" fmla="*/ 21 w 144"/>
                  <a:gd name="T13" fmla="*/ 38 h 167"/>
                  <a:gd name="T14" fmla="*/ 15 w 144"/>
                  <a:gd name="T15" fmla="*/ 41 h 167"/>
                  <a:gd name="T16" fmla="*/ 9 w 144"/>
                  <a:gd name="T17" fmla="*/ 42 h 167"/>
                  <a:gd name="T18" fmla="*/ 4 w 144"/>
                  <a:gd name="T19" fmla="*/ 41 h 167"/>
                  <a:gd name="T20" fmla="*/ 2 w 144"/>
                  <a:gd name="T21" fmla="*/ 38 h 167"/>
                  <a:gd name="T22" fmla="*/ 0 w 144"/>
                  <a:gd name="T23" fmla="*/ 35 h 167"/>
                  <a:gd name="T24" fmla="*/ 1 w 144"/>
                  <a:gd name="T25" fmla="*/ 31 h 167"/>
                  <a:gd name="T26" fmla="*/ 3 w 144"/>
                  <a:gd name="T27" fmla="*/ 28 h 167"/>
                  <a:gd name="T28" fmla="*/ 6 w 144"/>
                  <a:gd name="T29" fmla="*/ 24 h 167"/>
                  <a:gd name="T30" fmla="*/ 11 w 144"/>
                  <a:gd name="T31" fmla="*/ 22 h 167"/>
                  <a:gd name="T32" fmla="*/ 16 w 144"/>
                  <a:gd name="T33" fmla="*/ 21 h 167"/>
                  <a:gd name="T34" fmla="*/ 20 w 144"/>
                  <a:gd name="T35" fmla="*/ 20 h 167"/>
                  <a:gd name="T36" fmla="*/ 24 w 144"/>
                  <a:gd name="T37" fmla="*/ 18 h 167"/>
                  <a:gd name="T38" fmla="*/ 27 w 144"/>
                  <a:gd name="T39" fmla="*/ 15 h 167"/>
                  <a:gd name="T40" fmla="*/ 31 w 144"/>
                  <a:gd name="T41" fmla="*/ 11 h 167"/>
                  <a:gd name="T42" fmla="*/ 33 w 144"/>
                  <a:gd name="T43" fmla="*/ 7 h 167"/>
                  <a:gd name="T44" fmla="*/ 35 w 144"/>
                  <a:gd name="T45" fmla="*/ 4 h 167"/>
                  <a:gd name="T46" fmla="*/ 36 w 144"/>
                  <a:gd name="T47" fmla="*/ 1 h 167"/>
                  <a:gd name="T48" fmla="*/ 36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7" name="Freeform 39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51 w 204"/>
                  <a:gd name="T1" fmla="*/ 0 h 82"/>
                  <a:gd name="T2" fmla="*/ 49 w 204"/>
                  <a:gd name="T3" fmla="*/ 2 h 82"/>
                  <a:gd name="T4" fmla="*/ 47 w 204"/>
                  <a:gd name="T5" fmla="*/ 5 h 82"/>
                  <a:gd name="T6" fmla="*/ 44 w 204"/>
                  <a:gd name="T7" fmla="*/ 7 h 82"/>
                  <a:gd name="T8" fmla="*/ 42 w 204"/>
                  <a:gd name="T9" fmla="*/ 10 h 82"/>
                  <a:gd name="T10" fmla="*/ 38 w 204"/>
                  <a:gd name="T11" fmla="*/ 12 h 82"/>
                  <a:gd name="T12" fmla="*/ 35 w 204"/>
                  <a:gd name="T13" fmla="*/ 14 h 82"/>
                  <a:gd name="T14" fmla="*/ 32 w 204"/>
                  <a:gd name="T15" fmla="*/ 16 h 82"/>
                  <a:gd name="T16" fmla="*/ 29 w 204"/>
                  <a:gd name="T17" fmla="*/ 17 h 82"/>
                  <a:gd name="T18" fmla="*/ 25 w 204"/>
                  <a:gd name="T19" fmla="*/ 18 h 82"/>
                  <a:gd name="T20" fmla="*/ 22 w 204"/>
                  <a:gd name="T21" fmla="*/ 19 h 82"/>
                  <a:gd name="T22" fmla="*/ 19 w 204"/>
                  <a:gd name="T23" fmla="*/ 20 h 82"/>
                  <a:gd name="T24" fmla="*/ 16 w 204"/>
                  <a:gd name="T25" fmla="*/ 20 h 82"/>
                  <a:gd name="T26" fmla="*/ 12 w 204"/>
                  <a:gd name="T27" fmla="*/ 20 h 82"/>
                  <a:gd name="T28" fmla="*/ 10 w 204"/>
                  <a:gd name="T29" fmla="*/ 19 h 82"/>
                  <a:gd name="T30" fmla="*/ 7 w 204"/>
                  <a:gd name="T31" fmla="*/ 17 h 82"/>
                  <a:gd name="T32" fmla="*/ 4 w 204"/>
                  <a:gd name="T33" fmla="*/ 16 h 82"/>
                  <a:gd name="T34" fmla="*/ 1 w 204"/>
                  <a:gd name="T35" fmla="*/ 11 h 82"/>
                  <a:gd name="T36" fmla="*/ 0 w 204"/>
                  <a:gd name="T37" fmla="*/ 8 h 82"/>
                  <a:gd name="T38" fmla="*/ 2 w 204"/>
                  <a:gd name="T39" fmla="*/ 5 h 82"/>
                  <a:gd name="T40" fmla="*/ 5 w 204"/>
                  <a:gd name="T41" fmla="*/ 2 h 82"/>
                  <a:gd name="T42" fmla="*/ 9 w 204"/>
                  <a:gd name="T43" fmla="*/ 0 h 82"/>
                  <a:gd name="T44" fmla="*/ 13 w 204"/>
                  <a:gd name="T45" fmla="*/ 0 h 82"/>
                  <a:gd name="T46" fmla="*/ 18 w 204"/>
                  <a:gd name="T47" fmla="*/ 1 h 82"/>
                  <a:gd name="T48" fmla="*/ 23 w 204"/>
                  <a:gd name="T49" fmla="*/ 3 h 82"/>
                  <a:gd name="T50" fmla="*/ 27 w 204"/>
                  <a:gd name="T51" fmla="*/ 5 h 82"/>
                  <a:gd name="T52" fmla="*/ 31 w 204"/>
                  <a:gd name="T53" fmla="*/ 6 h 82"/>
                  <a:gd name="T54" fmla="*/ 36 w 204"/>
                  <a:gd name="T55" fmla="*/ 5 h 82"/>
                  <a:gd name="T56" fmla="*/ 40 w 204"/>
                  <a:gd name="T57" fmla="*/ 4 h 82"/>
                  <a:gd name="T58" fmla="*/ 45 w 204"/>
                  <a:gd name="T59" fmla="*/ 3 h 82"/>
                  <a:gd name="T60" fmla="*/ 48 w 204"/>
                  <a:gd name="T61" fmla="*/ 1 h 82"/>
                  <a:gd name="T62" fmla="*/ 50 w 204"/>
                  <a:gd name="T63" fmla="*/ 0 h 82"/>
                  <a:gd name="T64" fmla="*/ 5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Freeform 40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6 w 84"/>
                  <a:gd name="T1" fmla="*/ 0 h 208"/>
                  <a:gd name="T2" fmla="*/ 11 w 84"/>
                  <a:gd name="T3" fmla="*/ 6 h 208"/>
                  <a:gd name="T4" fmla="*/ 15 w 84"/>
                  <a:gd name="T5" fmla="*/ 12 h 208"/>
                  <a:gd name="T6" fmla="*/ 18 w 84"/>
                  <a:gd name="T7" fmla="*/ 19 h 208"/>
                  <a:gd name="T8" fmla="*/ 20 w 84"/>
                  <a:gd name="T9" fmla="*/ 25 h 208"/>
                  <a:gd name="T10" fmla="*/ 21 w 84"/>
                  <a:gd name="T11" fmla="*/ 32 h 208"/>
                  <a:gd name="T12" fmla="*/ 21 w 84"/>
                  <a:gd name="T13" fmla="*/ 39 h 208"/>
                  <a:gd name="T14" fmla="*/ 19 w 84"/>
                  <a:gd name="T15" fmla="*/ 45 h 208"/>
                  <a:gd name="T16" fmla="*/ 15 w 84"/>
                  <a:gd name="T17" fmla="*/ 50 h 208"/>
                  <a:gd name="T18" fmla="*/ 10 w 84"/>
                  <a:gd name="T19" fmla="*/ 52 h 208"/>
                  <a:gd name="T20" fmla="*/ 7 w 84"/>
                  <a:gd name="T21" fmla="*/ 52 h 208"/>
                  <a:gd name="T22" fmla="*/ 3 w 84"/>
                  <a:gd name="T23" fmla="*/ 51 h 208"/>
                  <a:gd name="T24" fmla="*/ 1 w 84"/>
                  <a:gd name="T25" fmla="*/ 47 h 208"/>
                  <a:gd name="T26" fmla="*/ 0 w 84"/>
                  <a:gd name="T27" fmla="*/ 43 h 208"/>
                  <a:gd name="T28" fmla="*/ 1 w 84"/>
                  <a:gd name="T29" fmla="*/ 38 h 208"/>
                  <a:gd name="T30" fmla="*/ 2 w 84"/>
                  <a:gd name="T31" fmla="*/ 34 h 208"/>
                  <a:gd name="T32" fmla="*/ 5 w 84"/>
                  <a:gd name="T33" fmla="*/ 29 h 208"/>
                  <a:gd name="T34" fmla="*/ 9 w 84"/>
                  <a:gd name="T35" fmla="*/ 21 h 208"/>
                  <a:gd name="T36" fmla="*/ 9 w 84"/>
                  <a:gd name="T37" fmla="*/ 12 h 208"/>
                  <a:gd name="T38" fmla="*/ 7 w 84"/>
                  <a:gd name="T39" fmla="*/ 4 h 208"/>
                  <a:gd name="T40" fmla="*/ 6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Freeform 41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7 w 144"/>
                  <a:gd name="T3" fmla="*/ 1 h 170"/>
                  <a:gd name="T4" fmla="*/ 14 w 144"/>
                  <a:gd name="T5" fmla="*/ 4 h 170"/>
                  <a:gd name="T6" fmla="*/ 21 w 144"/>
                  <a:gd name="T7" fmla="*/ 8 h 170"/>
                  <a:gd name="T8" fmla="*/ 26 w 144"/>
                  <a:gd name="T9" fmla="*/ 12 h 170"/>
                  <a:gd name="T10" fmla="*/ 31 w 144"/>
                  <a:gd name="T11" fmla="*/ 17 h 170"/>
                  <a:gd name="T12" fmla="*/ 35 w 144"/>
                  <a:gd name="T13" fmla="*/ 22 h 170"/>
                  <a:gd name="T14" fmla="*/ 36 w 144"/>
                  <a:gd name="T15" fmla="*/ 29 h 170"/>
                  <a:gd name="T16" fmla="*/ 36 w 144"/>
                  <a:gd name="T17" fmla="*/ 35 h 170"/>
                  <a:gd name="T18" fmla="*/ 34 w 144"/>
                  <a:gd name="T19" fmla="*/ 39 h 170"/>
                  <a:gd name="T20" fmla="*/ 31 w 144"/>
                  <a:gd name="T21" fmla="*/ 41 h 170"/>
                  <a:gd name="T22" fmla="*/ 27 w 144"/>
                  <a:gd name="T23" fmla="*/ 42 h 170"/>
                  <a:gd name="T24" fmla="*/ 24 w 144"/>
                  <a:gd name="T25" fmla="*/ 40 h 170"/>
                  <a:gd name="T26" fmla="*/ 20 w 144"/>
                  <a:gd name="T27" fmla="*/ 37 h 170"/>
                  <a:gd name="T28" fmla="*/ 18 w 144"/>
                  <a:gd name="T29" fmla="*/ 33 h 170"/>
                  <a:gd name="T30" fmla="*/ 16 w 144"/>
                  <a:gd name="T31" fmla="*/ 29 h 170"/>
                  <a:gd name="T32" fmla="*/ 17 w 144"/>
                  <a:gd name="T33" fmla="*/ 24 h 170"/>
                  <a:gd name="T34" fmla="*/ 17 w 144"/>
                  <a:gd name="T35" fmla="*/ 20 h 170"/>
                  <a:gd name="T36" fmla="*/ 15 w 144"/>
                  <a:gd name="T37" fmla="*/ 15 h 170"/>
                  <a:gd name="T38" fmla="*/ 13 w 144"/>
                  <a:gd name="T39" fmla="*/ 11 h 170"/>
                  <a:gd name="T40" fmla="*/ 9 w 144"/>
                  <a:gd name="T41" fmla="*/ 7 h 170"/>
                  <a:gd name="T42" fmla="*/ 6 w 144"/>
                  <a:gd name="T43" fmla="*/ 4 h 170"/>
                  <a:gd name="T44" fmla="*/ 3 w 144"/>
                  <a:gd name="T45" fmla="*/ 2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Freeform 42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4 h 103"/>
                  <a:gd name="T2" fmla="*/ 3 w 199"/>
                  <a:gd name="T3" fmla="*/ 3 h 103"/>
                  <a:gd name="T4" fmla="*/ 6 w 199"/>
                  <a:gd name="T5" fmla="*/ 2 h 103"/>
                  <a:gd name="T6" fmla="*/ 10 w 199"/>
                  <a:gd name="T7" fmla="*/ 1 h 103"/>
                  <a:gd name="T8" fmla="*/ 13 w 199"/>
                  <a:gd name="T9" fmla="*/ 0 h 103"/>
                  <a:gd name="T10" fmla="*/ 17 w 199"/>
                  <a:gd name="T11" fmla="*/ 0 h 103"/>
                  <a:gd name="T12" fmla="*/ 21 w 199"/>
                  <a:gd name="T13" fmla="*/ 0 h 103"/>
                  <a:gd name="T14" fmla="*/ 24 w 199"/>
                  <a:gd name="T15" fmla="*/ 0 h 103"/>
                  <a:gd name="T16" fmla="*/ 28 w 199"/>
                  <a:gd name="T17" fmla="*/ 0 h 103"/>
                  <a:gd name="T18" fmla="*/ 32 w 199"/>
                  <a:gd name="T19" fmla="*/ 1 h 103"/>
                  <a:gd name="T20" fmla="*/ 35 w 199"/>
                  <a:gd name="T21" fmla="*/ 2 h 103"/>
                  <a:gd name="T22" fmla="*/ 38 w 199"/>
                  <a:gd name="T23" fmla="*/ 3 h 103"/>
                  <a:gd name="T24" fmla="*/ 41 w 199"/>
                  <a:gd name="T25" fmla="*/ 4 h 103"/>
                  <a:gd name="T26" fmla="*/ 43 w 199"/>
                  <a:gd name="T27" fmla="*/ 6 h 103"/>
                  <a:gd name="T28" fmla="*/ 45 w 199"/>
                  <a:gd name="T29" fmla="*/ 8 h 103"/>
                  <a:gd name="T30" fmla="*/ 47 w 199"/>
                  <a:gd name="T31" fmla="*/ 11 h 103"/>
                  <a:gd name="T32" fmla="*/ 49 w 199"/>
                  <a:gd name="T33" fmla="*/ 14 h 103"/>
                  <a:gd name="T34" fmla="*/ 49 w 199"/>
                  <a:gd name="T35" fmla="*/ 19 h 103"/>
                  <a:gd name="T36" fmla="*/ 48 w 199"/>
                  <a:gd name="T37" fmla="*/ 22 h 103"/>
                  <a:gd name="T38" fmla="*/ 45 w 199"/>
                  <a:gd name="T39" fmla="*/ 24 h 103"/>
                  <a:gd name="T40" fmla="*/ 41 w 199"/>
                  <a:gd name="T41" fmla="*/ 25 h 103"/>
                  <a:gd name="T42" fmla="*/ 37 w 199"/>
                  <a:gd name="T43" fmla="*/ 25 h 103"/>
                  <a:gd name="T44" fmla="*/ 33 w 199"/>
                  <a:gd name="T45" fmla="*/ 23 h 103"/>
                  <a:gd name="T46" fmla="*/ 29 w 199"/>
                  <a:gd name="T47" fmla="*/ 20 h 103"/>
                  <a:gd name="T48" fmla="*/ 26 w 199"/>
                  <a:gd name="T49" fmla="*/ 15 h 103"/>
                  <a:gd name="T50" fmla="*/ 24 w 199"/>
                  <a:gd name="T51" fmla="*/ 12 h 103"/>
                  <a:gd name="T52" fmla="*/ 20 w 199"/>
                  <a:gd name="T53" fmla="*/ 9 h 103"/>
                  <a:gd name="T54" fmla="*/ 16 w 199"/>
                  <a:gd name="T55" fmla="*/ 7 h 103"/>
                  <a:gd name="T56" fmla="*/ 11 w 199"/>
                  <a:gd name="T57" fmla="*/ 6 h 103"/>
                  <a:gd name="T58" fmla="*/ 7 w 199"/>
                  <a:gd name="T59" fmla="*/ 5 h 103"/>
                  <a:gd name="T60" fmla="*/ 3 w 199"/>
                  <a:gd name="T61" fmla="*/ 4 h 103"/>
                  <a:gd name="T62" fmla="*/ 1 w 199"/>
                  <a:gd name="T63" fmla="*/ 4 h 103"/>
                  <a:gd name="T64" fmla="*/ 0 w 199"/>
                  <a:gd name="T65" fmla="*/ 4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1" name="Freeform 43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23 w 107"/>
                  <a:gd name="T1" fmla="*/ 0 h 195"/>
                  <a:gd name="T2" fmla="*/ 25 w 107"/>
                  <a:gd name="T3" fmla="*/ 7 h 195"/>
                  <a:gd name="T4" fmla="*/ 26 w 107"/>
                  <a:gd name="T5" fmla="*/ 14 h 195"/>
                  <a:gd name="T6" fmla="*/ 26 w 107"/>
                  <a:gd name="T7" fmla="*/ 22 h 195"/>
                  <a:gd name="T8" fmla="*/ 26 w 107"/>
                  <a:gd name="T9" fmla="*/ 29 h 195"/>
                  <a:gd name="T10" fmla="*/ 24 w 107"/>
                  <a:gd name="T11" fmla="*/ 36 h 195"/>
                  <a:gd name="T12" fmla="*/ 20 w 107"/>
                  <a:gd name="T13" fmla="*/ 41 h 195"/>
                  <a:gd name="T14" fmla="*/ 16 w 107"/>
                  <a:gd name="T15" fmla="*/ 46 h 195"/>
                  <a:gd name="T16" fmla="*/ 11 w 107"/>
                  <a:gd name="T17" fmla="*/ 49 h 195"/>
                  <a:gd name="T18" fmla="*/ 6 w 107"/>
                  <a:gd name="T19" fmla="*/ 49 h 195"/>
                  <a:gd name="T20" fmla="*/ 2 w 107"/>
                  <a:gd name="T21" fmla="*/ 48 h 195"/>
                  <a:gd name="T22" fmla="*/ 0 w 107"/>
                  <a:gd name="T23" fmla="*/ 45 h 195"/>
                  <a:gd name="T24" fmla="*/ 0 w 107"/>
                  <a:gd name="T25" fmla="*/ 41 h 195"/>
                  <a:gd name="T26" fmla="*/ 0 w 107"/>
                  <a:gd name="T27" fmla="*/ 37 h 195"/>
                  <a:gd name="T28" fmla="*/ 3 w 107"/>
                  <a:gd name="T29" fmla="*/ 32 h 195"/>
                  <a:gd name="T30" fmla="*/ 6 w 107"/>
                  <a:gd name="T31" fmla="*/ 29 h 195"/>
                  <a:gd name="T32" fmla="*/ 10 w 107"/>
                  <a:gd name="T33" fmla="*/ 26 h 195"/>
                  <a:gd name="T34" fmla="*/ 14 w 107"/>
                  <a:gd name="T35" fmla="*/ 24 h 195"/>
                  <a:gd name="T36" fmla="*/ 17 w 107"/>
                  <a:gd name="T37" fmla="*/ 20 h 195"/>
                  <a:gd name="T38" fmla="*/ 19 w 107"/>
                  <a:gd name="T39" fmla="*/ 16 h 195"/>
                  <a:gd name="T40" fmla="*/ 21 w 107"/>
                  <a:gd name="T41" fmla="*/ 12 h 195"/>
                  <a:gd name="T42" fmla="*/ 22 w 107"/>
                  <a:gd name="T43" fmla="*/ 7 h 195"/>
                  <a:gd name="T44" fmla="*/ 23 w 107"/>
                  <a:gd name="T45" fmla="*/ 4 h 195"/>
                  <a:gd name="T46" fmla="*/ 23 w 107"/>
                  <a:gd name="T47" fmla="*/ 1 h 195"/>
                  <a:gd name="T48" fmla="*/ 23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Freeform 44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45 w 183"/>
                  <a:gd name="T1" fmla="*/ 0 h 126"/>
                  <a:gd name="T2" fmla="*/ 43 w 183"/>
                  <a:gd name="T3" fmla="*/ 7 h 126"/>
                  <a:gd name="T4" fmla="*/ 39 w 183"/>
                  <a:gd name="T5" fmla="*/ 13 h 126"/>
                  <a:gd name="T6" fmla="*/ 35 w 183"/>
                  <a:gd name="T7" fmla="*/ 19 h 126"/>
                  <a:gd name="T8" fmla="*/ 30 w 183"/>
                  <a:gd name="T9" fmla="*/ 24 h 126"/>
                  <a:gd name="T10" fmla="*/ 24 w 183"/>
                  <a:gd name="T11" fmla="*/ 28 h 126"/>
                  <a:gd name="T12" fmla="*/ 18 w 183"/>
                  <a:gd name="T13" fmla="*/ 31 h 126"/>
                  <a:gd name="T14" fmla="*/ 12 w 183"/>
                  <a:gd name="T15" fmla="*/ 32 h 126"/>
                  <a:gd name="T16" fmla="*/ 6 w 183"/>
                  <a:gd name="T17" fmla="*/ 30 h 126"/>
                  <a:gd name="T18" fmla="*/ 1 w 183"/>
                  <a:gd name="T19" fmla="*/ 28 h 126"/>
                  <a:gd name="T20" fmla="*/ 0 w 183"/>
                  <a:gd name="T21" fmla="*/ 24 h 126"/>
                  <a:gd name="T22" fmla="*/ 0 w 183"/>
                  <a:gd name="T23" fmla="*/ 21 h 126"/>
                  <a:gd name="T24" fmla="*/ 2 w 183"/>
                  <a:gd name="T25" fmla="*/ 18 h 126"/>
                  <a:gd name="T26" fmla="*/ 5 w 183"/>
                  <a:gd name="T27" fmla="*/ 15 h 126"/>
                  <a:gd name="T28" fmla="*/ 9 w 183"/>
                  <a:gd name="T29" fmla="*/ 13 h 126"/>
                  <a:gd name="T30" fmla="*/ 14 w 183"/>
                  <a:gd name="T31" fmla="*/ 12 h 126"/>
                  <a:gd name="T32" fmla="*/ 19 w 183"/>
                  <a:gd name="T33" fmla="*/ 13 h 126"/>
                  <a:gd name="T34" fmla="*/ 24 w 183"/>
                  <a:gd name="T35" fmla="*/ 13 h 126"/>
                  <a:gd name="T36" fmla="*/ 28 w 183"/>
                  <a:gd name="T37" fmla="*/ 12 h 126"/>
                  <a:gd name="T38" fmla="*/ 32 w 183"/>
                  <a:gd name="T39" fmla="*/ 10 h 126"/>
                  <a:gd name="T40" fmla="*/ 37 w 183"/>
                  <a:gd name="T41" fmla="*/ 8 h 126"/>
                  <a:gd name="T42" fmla="*/ 40 w 183"/>
                  <a:gd name="T43" fmla="*/ 5 h 126"/>
                  <a:gd name="T44" fmla="*/ 43 w 183"/>
                  <a:gd name="T45" fmla="*/ 3 h 126"/>
                  <a:gd name="T46" fmla="*/ 45 w 183"/>
                  <a:gd name="T47" fmla="*/ 1 h 126"/>
                  <a:gd name="T48" fmla="*/ 45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3" name="Freeform 45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6 w 102"/>
                  <a:gd name="T3" fmla="*/ 3 h 197"/>
                  <a:gd name="T4" fmla="*/ 12 w 102"/>
                  <a:gd name="T5" fmla="*/ 8 h 197"/>
                  <a:gd name="T6" fmla="*/ 17 w 102"/>
                  <a:gd name="T7" fmla="*/ 13 h 197"/>
                  <a:gd name="T8" fmla="*/ 21 w 102"/>
                  <a:gd name="T9" fmla="*/ 19 h 197"/>
                  <a:gd name="T10" fmla="*/ 24 w 102"/>
                  <a:gd name="T11" fmla="*/ 25 h 197"/>
                  <a:gd name="T12" fmla="*/ 27 w 102"/>
                  <a:gd name="T13" fmla="*/ 32 h 197"/>
                  <a:gd name="T14" fmla="*/ 27 w 102"/>
                  <a:gd name="T15" fmla="*/ 38 h 197"/>
                  <a:gd name="T16" fmla="*/ 24 w 102"/>
                  <a:gd name="T17" fmla="*/ 44 h 197"/>
                  <a:gd name="T18" fmla="*/ 20 w 102"/>
                  <a:gd name="T19" fmla="*/ 47 h 197"/>
                  <a:gd name="T20" fmla="*/ 17 w 102"/>
                  <a:gd name="T21" fmla="*/ 49 h 197"/>
                  <a:gd name="T22" fmla="*/ 13 w 102"/>
                  <a:gd name="T23" fmla="*/ 48 h 197"/>
                  <a:gd name="T24" fmla="*/ 10 w 102"/>
                  <a:gd name="T25" fmla="*/ 45 h 197"/>
                  <a:gd name="T26" fmla="*/ 8 w 102"/>
                  <a:gd name="T27" fmla="*/ 42 h 197"/>
                  <a:gd name="T28" fmla="*/ 7 w 102"/>
                  <a:gd name="T29" fmla="*/ 37 h 197"/>
                  <a:gd name="T30" fmla="*/ 7 w 102"/>
                  <a:gd name="T31" fmla="*/ 33 h 197"/>
                  <a:gd name="T32" fmla="*/ 8 w 102"/>
                  <a:gd name="T33" fmla="*/ 28 h 197"/>
                  <a:gd name="T34" fmla="*/ 10 w 102"/>
                  <a:gd name="T35" fmla="*/ 24 h 197"/>
                  <a:gd name="T36" fmla="*/ 9 w 102"/>
                  <a:gd name="T37" fmla="*/ 19 h 197"/>
                  <a:gd name="T38" fmla="*/ 8 w 102"/>
                  <a:gd name="T39" fmla="*/ 14 h 197"/>
                  <a:gd name="T40" fmla="*/ 6 w 102"/>
                  <a:gd name="T41" fmla="*/ 10 h 197"/>
                  <a:gd name="T42" fmla="*/ 4 w 102"/>
                  <a:gd name="T43" fmla="*/ 6 h 197"/>
                  <a:gd name="T44" fmla="*/ 2 w 102"/>
                  <a:gd name="T45" fmla="*/ 3 h 197"/>
                  <a:gd name="T46" fmla="*/ 1 w 102"/>
                  <a:gd name="T47" fmla="*/ 1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Freeform 46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7 w 180"/>
                  <a:gd name="T3" fmla="*/ 0 h 129"/>
                  <a:gd name="T4" fmla="*/ 15 w 180"/>
                  <a:gd name="T5" fmla="*/ 0 h 129"/>
                  <a:gd name="T6" fmla="*/ 22 w 180"/>
                  <a:gd name="T7" fmla="*/ 1 h 129"/>
                  <a:gd name="T8" fmla="*/ 29 w 180"/>
                  <a:gd name="T9" fmla="*/ 4 h 129"/>
                  <a:gd name="T10" fmla="*/ 35 w 180"/>
                  <a:gd name="T11" fmla="*/ 7 h 129"/>
                  <a:gd name="T12" fmla="*/ 40 w 180"/>
                  <a:gd name="T13" fmla="*/ 11 h 129"/>
                  <a:gd name="T14" fmla="*/ 44 w 180"/>
                  <a:gd name="T15" fmla="*/ 16 h 129"/>
                  <a:gd name="T16" fmla="*/ 45 w 180"/>
                  <a:gd name="T17" fmla="*/ 22 h 129"/>
                  <a:gd name="T18" fmla="*/ 45 w 180"/>
                  <a:gd name="T19" fmla="*/ 27 h 129"/>
                  <a:gd name="T20" fmla="*/ 43 w 180"/>
                  <a:gd name="T21" fmla="*/ 30 h 129"/>
                  <a:gd name="T22" fmla="*/ 39 w 180"/>
                  <a:gd name="T23" fmla="*/ 32 h 129"/>
                  <a:gd name="T24" fmla="*/ 36 w 180"/>
                  <a:gd name="T25" fmla="*/ 32 h 129"/>
                  <a:gd name="T26" fmla="*/ 32 w 180"/>
                  <a:gd name="T27" fmla="*/ 30 h 129"/>
                  <a:gd name="T28" fmla="*/ 28 w 180"/>
                  <a:gd name="T29" fmla="*/ 27 h 129"/>
                  <a:gd name="T30" fmla="*/ 25 w 180"/>
                  <a:gd name="T31" fmla="*/ 23 h 129"/>
                  <a:gd name="T32" fmla="*/ 24 w 180"/>
                  <a:gd name="T33" fmla="*/ 18 h 129"/>
                  <a:gd name="T34" fmla="*/ 22 w 180"/>
                  <a:gd name="T35" fmla="*/ 14 h 129"/>
                  <a:gd name="T36" fmla="*/ 19 w 180"/>
                  <a:gd name="T37" fmla="*/ 11 h 129"/>
                  <a:gd name="T38" fmla="*/ 15 w 180"/>
                  <a:gd name="T39" fmla="*/ 7 h 129"/>
                  <a:gd name="T40" fmla="*/ 11 w 180"/>
                  <a:gd name="T41" fmla="*/ 5 h 129"/>
                  <a:gd name="T42" fmla="*/ 7 w 180"/>
                  <a:gd name="T43" fmla="*/ 3 h 129"/>
                  <a:gd name="T44" fmla="*/ 4 w 180"/>
                  <a:gd name="T45" fmla="*/ 1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Freeform 47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13 h 85"/>
                  <a:gd name="T2" fmla="*/ 3 w 206"/>
                  <a:gd name="T3" fmla="*/ 11 h 85"/>
                  <a:gd name="T4" fmla="*/ 6 w 206"/>
                  <a:gd name="T5" fmla="*/ 9 h 85"/>
                  <a:gd name="T6" fmla="*/ 9 w 206"/>
                  <a:gd name="T7" fmla="*/ 7 h 85"/>
                  <a:gd name="T8" fmla="*/ 12 w 206"/>
                  <a:gd name="T9" fmla="*/ 5 h 85"/>
                  <a:gd name="T10" fmla="*/ 15 w 206"/>
                  <a:gd name="T11" fmla="*/ 4 h 85"/>
                  <a:gd name="T12" fmla="*/ 19 w 206"/>
                  <a:gd name="T13" fmla="*/ 2 h 85"/>
                  <a:gd name="T14" fmla="*/ 22 w 206"/>
                  <a:gd name="T15" fmla="*/ 1 h 85"/>
                  <a:gd name="T16" fmla="*/ 26 w 206"/>
                  <a:gd name="T17" fmla="*/ 0 h 85"/>
                  <a:gd name="T18" fmla="*/ 30 w 206"/>
                  <a:gd name="T19" fmla="*/ 0 h 85"/>
                  <a:gd name="T20" fmla="*/ 33 w 206"/>
                  <a:gd name="T21" fmla="*/ 0 h 85"/>
                  <a:gd name="T22" fmla="*/ 36 w 206"/>
                  <a:gd name="T23" fmla="*/ 0 h 85"/>
                  <a:gd name="T24" fmla="*/ 39 w 206"/>
                  <a:gd name="T25" fmla="*/ 0 h 85"/>
                  <a:gd name="T26" fmla="*/ 42 w 206"/>
                  <a:gd name="T27" fmla="*/ 1 h 85"/>
                  <a:gd name="T28" fmla="*/ 45 w 206"/>
                  <a:gd name="T29" fmla="*/ 3 h 85"/>
                  <a:gd name="T30" fmla="*/ 48 w 206"/>
                  <a:gd name="T31" fmla="*/ 4 h 85"/>
                  <a:gd name="T32" fmla="*/ 50 w 206"/>
                  <a:gd name="T33" fmla="*/ 7 h 85"/>
                  <a:gd name="T34" fmla="*/ 52 w 206"/>
                  <a:gd name="T35" fmla="*/ 11 h 85"/>
                  <a:gd name="T36" fmla="*/ 52 w 206"/>
                  <a:gd name="T37" fmla="*/ 15 h 85"/>
                  <a:gd name="T38" fmla="*/ 50 w 206"/>
                  <a:gd name="T39" fmla="*/ 18 h 85"/>
                  <a:gd name="T40" fmla="*/ 47 w 206"/>
                  <a:gd name="T41" fmla="*/ 20 h 85"/>
                  <a:gd name="T42" fmla="*/ 42 w 206"/>
                  <a:gd name="T43" fmla="*/ 21 h 85"/>
                  <a:gd name="T44" fmla="*/ 38 w 206"/>
                  <a:gd name="T45" fmla="*/ 21 h 85"/>
                  <a:gd name="T46" fmla="*/ 33 w 206"/>
                  <a:gd name="T47" fmla="*/ 19 h 85"/>
                  <a:gd name="T48" fmla="*/ 29 w 206"/>
                  <a:gd name="T49" fmla="*/ 15 h 85"/>
                  <a:gd name="T50" fmla="*/ 26 w 206"/>
                  <a:gd name="T51" fmla="*/ 13 h 85"/>
                  <a:gd name="T52" fmla="*/ 21 w 206"/>
                  <a:gd name="T53" fmla="*/ 11 h 85"/>
                  <a:gd name="T54" fmla="*/ 17 w 206"/>
                  <a:gd name="T55" fmla="*/ 11 h 85"/>
                  <a:gd name="T56" fmla="*/ 12 w 206"/>
                  <a:gd name="T57" fmla="*/ 11 h 85"/>
                  <a:gd name="T58" fmla="*/ 8 w 206"/>
                  <a:gd name="T59" fmla="*/ 12 h 85"/>
                  <a:gd name="T60" fmla="*/ 4 w 206"/>
                  <a:gd name="T61" fmla="*/ 12 h 85"/>
                  <a:gd name="T62" fmla="*/ 1 w 206"/>
                  <a:gd name="T63" fmla="*/ 13 h 85"/>
                  <a:gd name="T64" fmla="*/ 0 w 206"/>
                  <a:gd name="T65" fmla="*/ 1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6" name="Freeform 48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1 h 95"/>
                  <a:gd name="T2" fmla="*/ 6 w 147"/>
                  <a:gd name="T3" fmla="*/ 0 h 95"/>
                  <a:gd name="T4" fmla="*/ 12 w 147"/>
                  <a:gd name="T5" fmla="*/ 0 h 95"/>
                  <a:gd name="T6" fmla="*/ 17 w 147"/>
                  <a:gd name="T7" fmla="*/ 0 h 95"/>
                  <a:gd name="T8" fmla="*/ 23 w 147"/>
                  <a:gd name="T9" fmla="*/ 2 h 95"/>
                  <a:gd name="T10" fmla="*/ 28 w 147"/>
                  <a:gd name="T11" fmla="*/ 4 h 95"/>
                  <a:gd name="T12" fmla="*/ 32 w 147"/>
                  <a:gd name="T13" fmla="*/ 7 h 95"/>
                  <a:gd name="T14" fmla="*/ 36 w 147"/>
                  <a:gd name="T15" fmla="*/ 11 h 95"/>
                  <a:gd name="T16" fmla="*/ 37 w 147"/>
                  <a:gd name="T17" fmla="*/ 15 h 95"/>
                  <a:gd name="T18" fmla="*/ 37 w 147"/>
                  <a:gd name="T19" fmla="*/ 19 h 95"/>
                  <a:gd name="T20" fmla="*/ 36 w 147"/>
                  <a:gd name="T21" fmla="*/ 22 h 95"/>
                  <a:gd name="T22" fmla="*/ 33 w 147"/>
                  <a:gd name="T23" fmla="*/ 23 h 95"/>
                  <a:gd name="T24" fmla="*/ 30 w 147"/>
                  <a:gd name="T25" fmla="*/ 23 h 95"/>
                  <a:gd name="T26" fmla="*/ 27 w 147"/>
                  <a:gd name="T27" fmla="*/ 22 h 95"/>
                  <a:gd name="T28" fmla="*/ 24 w 147"/>
                  <a:gd name="T29" fmla="*/ 20 h 95"/>
                  <a:gd name="T30" fmla="*/ 21 w 147"/>
                  <a:gd name="T31" fmla="*/ 17 h 95"/>
                  <a:gd name="T32" fmla="*/ 20 w 147"/>
                  <a:gd name="T33" fmla="*/ 13 h 95"/>
                  <a:gd name="T34" fmla="*/ 18 w 147"/>
                  <a:gd name="T35" fmla="*/ 10 h 95"/>
                  <a:gd name="T36" fmla="*/ 16 w 147"/>
                  <a:gd name="T37" fmla="*/ 8 h 95"/>
                  <a:gd name="T38" fmla="*/ 13 w 147"/>
                  <a:gd name="T39" fmla="*/ 5 h 95"/>
                  <a:gd name="T40" fmla="*/ 9 w 147"/>
                  <a:gd name="T41" fmla="*/ 4 h 95"/>
                  <a:gd name="T42" fmla="*/ 6 w 147"/>
                  <a:gd name="T43" fmla="*/ 3 h 95"/>
                  <a:gd name="T44" fmla="*/ 3 w 147"/>
                  <a:gd name="T45" fmla="*/ 1 h 95"/>
                  <a:gd name="T46" fmla="*/ 1 w 147"/>
                  <a:gd name="T47" fmla="*/ 1 h 95"/>
                  <a:gd name="T48" fmla="*/ 0 w 147"/>
                  <a:gd name="T49" fmla="*/ 1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Freeform 49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5 w 87"/>
                  <a:gd name="T3" fmla="*/ 3 h 154"/>
                  <a:gd name="T4" fmla="*/ 9 w 87"/>
                  <a:gd name="T5" fmla="*/ 6 h 154"/>
                  <a:gd name="T6" fmla="*/ 14 w 87"/>
                  <a:gd name="T7" fmla="*/ 10 h 154"/>
                  <a:gd name="T8" fmla="*/ 17 w 87"/>
                  <a:gd name="T9" fmla="*/ 15 h 154"/>
                  <a:gd name="T10" fmla="*/ 20 w 87"/>
                  <a:gd name="T11" fmla="*/ 20 h 154"/>
                  <a:gd name="T12" fmla="*/ 21 w 87"/>
                  <a:gd name="T13" fmla="*/ 25 h 154"/>
                  <a:gd name="T14" fmla="*/ 21 w 87"/>
                  <a:gd name="T15" fmla="*/ 30 h 154"/>
                  <a:gd name="T16" fmla="*/ 20 w 87"/>
                  <a:gd name="T17" fmla="*/ 35 h 154"/>
                  <a:gd name="T18" fmla="*/ 17 w 87"/>
                  <a:gd name="T19" fmla="*/ 38 h 154"/>
                  <a:gd name="T20" fmla="*/ 14 w 87"/>
                  <a:gd name="T21" fmla="*/ 39 h 154"/>
                  <a:gd name="T22" fmla="*/ 12 w 87"/>
                  <a:gd name="T23" fmla="*/ 38 h 154"/>
                  <a:gd name="T24" fmla="*/ 9 w 87"/>
                  <a:gd name="T25" fmla="*/ 36 h 154"/>
                  <a:gd name="T26" fmla="*/ 7 w 87"/>
                  <a:gd name="T27" fmla="*/ 34 h 154"/>
                  <a:gd name="T28" fmla="*/ 6 w 87"/>
                  <a:gd name="T29" fmla="*/ 30 h 154"/>
                  <a:gd name="T30" fmla="*/ 6 w 87"/>
                  <a:gd name="T31" fmla="*/ 26 h 154"/>
                  <a:gd name="T32" fmla="*/ 7 w 87"/>
                  <a:gd name="T33" fmla="*/ 22 h 154"/>
                  <a:gd name="T34" fmla="*/ 8 w 87"/>
                  <a:gd name="T35" fmla="*/ 19 h 154"/>
                  <a:gd name="T36" fmla="*/ 7 w 87"/>
                  <a:gd name="T37" fmla="*/ 15 h 154"/>
                  <a:gd name="T38" fmla="*/ 6 w 87"/>
                  <a:gd name="T39" fmla="*/ 12 h 154"/>
                  <a:gd name="T40" fmla="*/ 5 w 87"/>
                  <a:gd name="T41" fmla="*/ 8 h 154"/>
                  <a:gd name="T42" fmla="*/ 3 w 87"/>
                  <a:gd name="T43" fmla="*/ 5 h 154"/>
                  <a:gd name="T44" fmla="*/ 1 w 87"/>
                  <a:gd name="T45" fmla="*/ 3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Freeform 50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17 h 69"/>
                  <a:gd name="T2" fmla="*/ 4 w 161"/>
                  <a:gd name="T3" fmla="*/ 13 h 69"/>
                  <a:gd name="T4" fmla="*/ 8 w 161"/>
                  <a:gd name="T5" fmla="*/ 9 h 69"/>
                  <a:gd name="T6" fmla="*/ 13 w 161"/>
                  <a:gd name="T7" fmla="*/ 5 h 69"/>
                  <a:gd name="T8" fmla="*/ 18 w 161"/>
                  <a:gd name="T9" fmla="*/ 2 h 69"/>
                  <a:gd name="T10" fmla="*/ 23 w 161"/>
                  <a:gd name="T11" fmla="*/ 1 h 69"/>
                  <a:gd name="T12" fmla="*/ 28 w 161"/>
                  <a:gd name="T13" fmla="*/ 0 h 69"/>
                  <a:gd name="T14" fmla="*/ 33 w 161"/>
                  <a:gd name="T15" fmla="*/ 1 h 69"/>
                  <a:gd name="T16" fmla="*/ 37 w 161"/>
                  <a:gd name="T17" fmla="*/ 3 h 69"/>
                  <a:gd name="T18" fmla="*/ 40 w 161"/>
                  <a:gd name="T19" fmla="*/ 6 h 69"/>
                  <a:gd name="T20" fmla="*/ 41 w 161"/>
                  <a:gd name="T21" fmla="*/ 9 h 69"/>
                  <a:gd name="T22" fmla="*/ 39 w 161"/>
                  <a:gd name="T23" fmla="*/ 11 h 69"/>
                  <a:gd name="T24" fmla="*/ 37 w 161"/>
                  <a:gd name="T25" fmla="*/ 13 h 69"/>
                  <a:gd name="T26" fmla="*/ 34 w 161"/>
                  <a:gd name="T27" fmla="*/ 15 h 69"/>
                  <a:gd name="T28" fmla="*/ 31 w 161"/>
                  <a:gd name="T29" fmla="*/ 16 h 69"/>
                  <a:gd name="T30" fmla="*/ 27 w 161"/>
                  <a:gd name="T31" fmla="*/ 15 h 69"/>
                  <a:gd name="T32" fmla="*/ 23 w 161"/>
                  <a:gd name="T33" fmla="*/ 13 h 69"/>
                  <a:gd name="T34" fmla="*/ 20 w 161"/>
                  <a:gd name="T35" fmla="*/ 12 h 69"/>
                  <a:gd name="T36" fmla="*/ 16 w 161"/>
                  <a:gd name="T37" fmla="*/ 11 h 69"/>
                  <a:gd name="T38" fmla="*/ 12 w 161"/>
                  <a:gd name="T39" fmla="*/ 12 h 69"/>
                  <a:gd name="T40" fmla="*/ 9 w 161"/>
                  <a:gd name="T41" fmla="*/ 13 h 69"/>
                  <a:gd name="T42" fmla="*/ 6 w 161"/>
                  <a:gd name="T43" fmla="*/ 14 h 69"/>
                  <a:gd name="T44" fmla="*/ 3 w 161"/>
                  <a:gd name="T45" fmla="*/ 16 h 69"/>
                  <a:gd name="T46" fmla="*/ 1 w 161"/>
                  <a:gd name="T47" fmla="*/ 17 h 69"/>
                  <a:gd name="T48" fmla="*/ 0 w 161"/>
                  <a:gd name="T49" fmla="*/ 17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9" name="Freeform 51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33 h 133"/>
                  <a:gd name="T2" fmla="*/ 1 w 114"/>
                  <a:gd name="T3" fmla="*/ 27 h 133"/>
                  <a:gd name="T4" fmla="*/ 2 w 114"/>
                  <a:gd name="T5" fmla="*/ 22 h 133"/>
                  <a:gd name="T6" fmla="*/ 3 w 114"/>
                  <a:gd name="T7" fmla="*/ 16 h 133"/>
                  <a:gd name="T8" fmla="*/ 6 w 114"/>
                  <a:gd name="T9" fmla="*/ 11 h 133"/>
                  <a:gd name="T10" fmla="*/ 9 w 114"/>
                  <a:gd name="T11" fmla="*/ 6 h 133"/>
                  <a:gd name="T12" fmla="*/ 13 w 114"/>
                  <a:gd name="T13" fmla="*/ 3 h 133"/>
                  <a:gd name="T14" fmla="*/ 17 w 114"/>
                  <a:gd name="T15" fmla="*/ 0 h 133"/>
                  <a:gd name="T16" fmla="*/ 22 w 114"/>
                  <a:gd name="T17" fmla="*/ 0 h 133"/>
                  <a:gd name="T18" fmla="*/ 26 w 114"/>
                  <a:gd name="T19" fmla="*/ 1 h 133"/>
                  <a:gd name="T20" fmla="*/ 28 w 114"/>
                  <a:gd name="T21" fmla="*/ 3 h 133"/>
                  <a:gd name="T22" fmla="*/ 29 w 114"/>
                  <a:gd name="T23" fmla="*/ 5 h 133"/>
                  <a:gd name="T24" fmla="*/ 28 w 114"/>
                  <a:gd name="T25" fmla="*/ 8 h 133"/>
                  <a:gd name="T26" fmla="*/ 27 w 114"/>
                  <a:gd name="T27" fmla="*/ 11 h 133"/>
                  <a:gd name="T28" fmla="*/ 24 w 114"/>
                  <a:gd name="T29" fmla="*/ 14 h 133"/>
                  <a:gd name="T30" fmla="*/ 21 w 114"/>
                  <a:gd name="T31" fmla="*/ 16 h 133"/>
                  <a:gd name="T32" fmla="*/ 16 w 114"/>
                  <a:gd name="T33" fmla="*/ 16 h 133"/>
                  <a:gd name="T34" fmla="*/ 13 w 114"/>
                  <a:gd name="T35" fmla="*/ 17 h 133"/>
                  <a:gd name="T36" fmla="*/ 10 w 114"/>
                  <a:gd name="T37" fmla="*/ 19 h 133"/>
                  <a:gd name="T38" fmla="*/ 8 w 114"/>
                  <a:gd name="T39" fmla="*/ 22 h 133"/>
                  <a:gd name="T40" fmla="*/ 5 w 114"/>
                  <a:gd name="T41" fmla="*/ 24 h 133"/>
                  <a:gd name="T42" fmla="*/ 3 w 114"/>
                  <a:gd name="T43" fmla="*/ 28 h 133"/>
                  <a:gd name="T44" fmla="*/ 2 w 114"/>
                  <a:gd name="T45" fmla="*/ 30 h 133"/>
                  <a:gd name="T46" fmla="*/ 1 w 114"/>
                  <a:gd name="T47" fmla="*/ 32 h 133"/>
                  <a:gd name="T48" fmla="*/ 0 w 114"/>
                  <a:gd name="T49" fmla="*/ 33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0" name="Freeform 52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8 w 70"/>
                  <a:gd name="T1" fmla="*/ 41 h 163"/>
                  <a:gd name="T2" fmla="*/ 5 w 70"/>
                  <a:gd name="T3" fmla="*/ 37 h 163"/>
                  <a:gd name="T4" fmla="*/ 3 w 70"/>
                  <a:gd name="T5" fmla="*/ 31 h 163"/>
                  <a:gd name="T6" fmla="*/ 1 w 70"/>
                  <a:gd name="T7" fmla="*/ 26 h 163"/>
                  <a:gd name="T8" fmla="*/ 0 w 70"/>
                  <a:gd name="T9" fmla="*/ 20 h 163"/>
                  <a:gd name="T10" fmla="*/ 0 w 70"/>
                  <a:gd name="T11" fmla="*/ 14 h 163"/>
                  <a:gd name="T12" fmla="*/ 1 w 70"/>
                  <a:gd name="T13" fmla="*/ 9 h 163"/>
                  <a:gd name="T14" fmla="*/ 4 w 70"/>
                  <a:gd name="T15" fmla="*/ 5 h 163"/>
                  <a:gd name="T16" fmla="*/ 7 w 70"/>
                  <a:gd name="T17" fmla="*/ 2 h 163"/>
                  <a:gd name="T18" fmla="*/ 11 w 70"/>
                  <a:gd name="T19" fmla="*/ 0 h 163"/>
                  <a:gd name="T20" fmla="*/ 14 w 70"/>
                  <a:gd name="T21" fmla="*/ 1 h 163"/>
                  <a:gd name="T22" fmla="*/ 16 w 70"/>
                  <a:gd name="T23" fmla="*/ 3 h 163"/>
                  <a:gd name="T24" fmla="*/ 18 w 70"/>
                  <a:gd name="T25" fmla="*/ 6 h 163"/>
                  <a:gd name="T26" fmla="*/ 18 w 70"/>
                  <a:gd name="T27" fmla="*/ 9 h 163"/>
                  <a:gd name="T28" fmla="*/ 17 w 70"/>
                  <a:gd name="T29" fmla="*/ 12 h 163"/>
                  <a:gd name="T30" fmla="*/ 15 w 70"/>
                  <a:gd name="T31" fmla="*/ 16 h 163"/>
                  <a:gd name="T32" fmla="*/ 12 w 70"/>
                  <a:gd name="T33" fmla="*/ 19 h 163"/>
                  <a:gd name="T34" fmla="*/ 9 w 70"/>
                  <a:gd name="T35" fmla="*/ 25 h 163"/>
                  <a:gd name="T36" fmla="*/ 7 w 70"/>
                  <a:gd name="T37" fmla="*/ 32 h 163"/>
                  <a:gd name="T38" fmla="*/ 7 w 70"/>
                  <a:gd name="T39" fmla="*/ 38 h 163"/>
                  <a:gd name="T40" fmla="*/ 8 w 70"/>
                  <a:gd name="T41" fmla="*/ 4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1" name="Freeform 53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2 w 361"/>
                  <a:gd name="T1" fmla="*/ 2 h 348"/>
                  <a:gd name="T2" fmla="*/ 0 w 361"/>
                  <a:gd name="T3" fmla="*/ 1 h 348"/>
                  <a:gd name="T4" fmla="*/ 0 w 361"/>
                  <a:gd name="T5" fmla="*/ 0 h 348"/>
                  <a:gd name="T6" fmla="*/ 2 w 361"/>
                  <a:gd name="T7" fmla="*/ 0 h 348"/>
                  <a:gd name="T8" fmla="*/ 5 w 361"/>
                  <a:gd name="T9" fmla="*/ 1 h 348"/>
                  <a:gd name="T10" fmla="*/ 11 w 361"/>
                  <a:gd name="T11" fmla="*/ 2 h 348"/>
                  <a:gd name="T12" fmla="*/ 17 w 361"/>
                  <a:gd name="T13" fmla="*/ 4 h 348"/>
                  <a:gd name="T14" fmla="*/ 24 w 361"/>
                  <a:gd name="T15" fmla="*/ 7 h 348"/>
                  <a:gd name="T16" fmla="*/ 32 w 361"/>
                  <a:gd name="T17" fmla="*/ 10 h 348"/>
                  <a:gd name="T18" fmla="*/ 40 w 361"/>
                  <a:gd name="T19" fmla="*/ 14 h 348"/>
                  <a:gd name="T20" fmla="*/ 49 w 361"/>
                  <a:gd name="T21" fmla="*/ 19 h 348"/>
                  <a:gd name="T22" fmla="*/ 57 w 361"/>
                  <a:gd name="T23" fmla="*/ 24 h 348"/>
                  <a:gd name="T24" fmla="*/ 65 w 361"/>
                  <a:gd name="T25" fmla="*/ 30 h 348"/>
                  <a:gd name="T26" fmla="*/ 72 w 361"/>
                  <a:gd name="T27" fmla="*/ 37 h 348"/>
                  <a:gd name="T28" fmla="*/ 79 w 361"/>
                  <a:gd name="T29" fmla="*/ 45 h 348"/>
                  <a:gd name="T30" fmla="*/ 85 w 361"/>
                  <a:gd name="T31" fmla="*/ 53 h 348"/>
                  <a:gd name="T32" fmla="*/ 89 w 361"/>
                  <a:gd name="T33" fmla="*/ 62 h 348"/>
                  <a:gd name="T34" fmla="*/ 90 w 361"/>
                  <a:gd name="T35" fmla="*/ 67 h 348"/>
                  <a:gd name="T36" fmla="*/ 89 w 361"/>
                  <a:gd name="T37" fmla="*/ 72 h 348"/>
                  <a:gd name="T38" fmla="*/ 88 w 361"/>
                  <a:gd name="T39" fmla="*/ 76 h 348"/>
                  <a:gd name="T40" fmla="*/ 86 w 361"/>
                  <a:gd name="T41" fmla="*/ 80 h 348"/>
                  <a:gd name="T42" fmla="*/ 84 w 361"/>
                  <a:gd name="T43" fmla="*/ 83 h 348"/>
                  <a:gd name="T44" fmla="*/ 82 w 361"/>
                  <a:gd name="T45" fmla="*/ 85 h 348"/>
                  <a:gd name="T46" fmla="*/ 80 w 361"/>
                  <a:gd name="T47" fmla="*/ 87 h 348"/>
                  <a:gd name="T48" fmla="*/ 80 w 361"/>
                  <a:gd name="T49" fmla="*/ 87 h 348"/>
                  <a:gd name="T50" fmla="*/ 80 w 361"/>
                  <a:gd name="T51" fmla="*/ 87 h 348"/>
                  <a:gd name="T52" fmla="*/ 81 w 361"/>
                  <a:gd name="T53" fmla="*/ 86 h 348"/>
                  <a:gd name="T54" fmla="*/ 82 w 361"/>
                  <a:gd name="T55" fmla="*/ 83 h 348"/>
                  <a:gd name="T56" fmla="*/ 84 w 361"/>
                  <a:gd name="T57" fmla="*/ 80 h 348"/>
                  <a:gd name="T58" fmla="*/ 85 w 361"/>
                  <a:gd name="T59" fmla="*/ 77 h 348"/>
                  <a:gd name="T60" fmla="*/ 85 w 361"/>
                  <a:gd name="T61" fmla="*/ 72 h 348"/>
                  <a:gd name="T62" fmla="*/ 85 w 361"/>
                  <a:gd name="T63" fmla="*/ 67 h 348"/>
                  <a:gd name="T64" fmla="*/ 84 w 361"/>
                  <a:gd name="T65" fmla="*/ 61 h 348"/>
                  <a:gd name="T66" fmla="*/ 81 w 361"/>
                  <a:gd name="T67" fmla="*/ 55 h 348"/>
                  <a:gd name="T68" fmla="*/ 77 w 361"/>
                  <a:gd name="T69" fmla="*/ 49 h 348"/>
                  <a:gd name="T70" fmla="*/ 70 w 361"/>
                  <a:gd name="T71" fmla="*/ 42 h 348"/>
                  <a:gd name="T72" fmla="*/ 62 w 361"/>
                  <a:gd name="T73" fmla="*/ 34 h 348"/>
                  <a:gd name="T74" fmla="*/ 51 w 361"/>
                  <a:gd name="T75" fmla="*/ 27 h 348"/>
                  <a:gd name="T76" fmla="*/ 38 w 361"/>
                  <a:gd name="T77" fmla="*/ 19 h 348"/>
                  <a:gd name="T78" fmla="*/ 22 w 361"/>
                  <a:gd name="T79" fmla="*/ 10 h 348"/>
                  <a:gd name="T80" fmla="*/ 2 w 361"/>
                  <a:gd name="T81" fmla="*/ 2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2" name="Freeform 54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7 w 126"/>
                  <a:gd name="T1" fmla="*/ 0 h 343"/>
                  <a:gd name="T2" fmla="*/ 3 w 126"/>
                  <a:gd name="T3" fmla="*/ 7 h 343"/>
                  <a:gd name="T4" fmla="*/ 1 w 126"/>
                  <a:gd name="T5" fmla="*/ 17 h 343"/>
                  <a:gd name="T6" fmla="*/ 0 w 126"/>
                  <a:gd name="T7" fmla="*/ 30 h 343"/>
                  <a:gd name="T8" fmla="*/ 2 w 126"/>
                  <a:gd name="T9" fmla="*/ 43 h 343"/>
                  <a:gd name="T10" fmla="*/ 5 w 126"/>
                  <a:gd name="T11" fmla="*/ 57 h 343"/>
                  <a:gd name="T12" fmla="*/ 11 w 126"/>
                  <a:gd name="T13" fmla="*/ 69 h 343"/>
                  <a:gd name="T14" fmla="*/ 20 w 126"/>
                  <a:gd name="T15" fmla="*/ 79 h 343"/>
                  <a:gd name="T16" fmla="*/ 32 w 126"/>
                  <a:gd name="T17" fmla="*/ 85 h 343"/>
                  <a:gd name="T18" fmla="*/ 31 w 126"/>
                  <a:gd name="T19" fmla="*/ 85 h 343"/>
                  <a:gd name="T20" fmla="*/ 29 w 126"/>
                  <a:gd name="T21" fmla="*/ 83 h 343"/>
                  <a:gd name="T22" fmla="*/ 26 w 126"/>
                  <a:gd name="T23" fmla="*/ 80 h 343"/>
                  <a:gd name="T24" fmla="*/ 22 w 126"/>
                  <a:gd name="T25" fmla="*/ 76 h 343"/>
                  <a:gd name="T26" fmla="*/ 18 w 126"/>
                  <a:gd name="T27" fmla="*/ 72 h 343"/>
                  <a:gd name="T28" fmla="*/ 14 w 126"/>
                  <a:gd name="T29" fmla="*/ 66 h 343"/>
                  <a:gd name="T30" fmla="*/ 11 w 126"/>
                  <a:gd name="T31" fmla="*/ 61 h 343"/>
                  <a:gd name="T32" fmla="*/ 8 w 126"/>
                  <a:gd name="T33" fmla="*/ 55 h 343"/>
                  <a:gd name="T34" fmla="*/ 5 w 126"/>
                  <a:gd name="T35" fmla="*/ 45 h 343"/>
                  <a:gd name="T36" fmla="*/ 4 w 126"/>
                  <a:gd name="T37" fmla="*/ 36 h 343"/>
                  <a:gd name="T38" fmla="*/ 3 w 126"/>
                  <a:gd name="T39" fmla="*/ 27 h 343"/>
                  <a:gd name="T40" fmla="*/ 4 w 126"/>
                  <a:gd name="T41" fmla="*/ 18 h 343"/>
                  <a:gd name="T42" fmla="*/ 5 w 126"/>
                  <a:gd name="T43" fmla="*/ 10 h 343"/>
                  <a:gd name="T44" fmla="*/ 5 w 126"/>
                  <a:gd name="T45" fmla="*/ 5 h 343"/>
                  <a:gd name="T46" fmla="*/ 6 w 126"/>
                  <a:gd name="T47" fmla="*/ 1 h 343"/>
                  <a:gd name="T48" fmla="*/ 7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" name="Freeform 55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82 w 332"/>
                  <a:gd name="T1" fmla="*/ 40 h 160"/>
                  <a:gd name="T2" fmla="*/ 81 w 332"/>
                  <a:gd name="T3" fmla="*/ 37 h 160"/>
                  <a:gd name="T4" fmla="*/ 79 w 332"/>
                  <a:gd name="T5" fmla="*/ 33 h 160"/>
                  <a:gd name="T6" fmla="*/ 76 w 332"/>
                  <a:gd name="T7" fmla="*/ 29 h 160"/>
                  <a:gd name="T8" fmla="*/ 72 w 332"/>
                  <a:gd name="T9" fmla="*/ 24 h 160"/>
                  <a:gd name="T10" fmla="*/ 68 w 332"/>
                  <a:gd name="T11" fmla="*/ 20 h 160"/>
                  <a:gd name="T12" fmla="*/ 63 w 332"/>
                  <a:gd name="T13" fmla="*/ 16 h 160"/>
                  <a:gd name="T14" fmla="*/ 57 w 332"/>
                  <a:gd name="T15" fmla="*/ 12 h 160"/>
                  <a:gd name="T16" fmla="*/ 51 w 332"/>
                  <a:gd name="T17" fmla="*/ 9 h 160"/>
                  <a:gd name="T18" fmla="*/ 45 w 332"/>
                  <a:gd name="T19" fmla="*/ 6 h 160"/>
                  <a:gd name="T20" fmla="*/ 39 w 332"/>
                  <a:gd name="T21" fmla="*/ 3 h 160"/>
                  <a:gd name="T22" fmla="*/ 33 w 332"/>
                  <a:gd name="T23" fmla="*/ 1 h 160"/>
                  <a:gd name="T24" fmla="*/ 26 w 332"/>
                  <a:gd name="T25" fmla="*/ 0 h 160"/>
                  <a:gd name="T26" fmla="*/ 19 w 332"/>
                  <a:gd name="T27" fmla="*/ 0 h 160"/>
                  <a:gd name="T28" fmla="*/ 12 w 332"/>
                  <a:gd name="T29" fmla="*/ 1 h 160"/>
                  <a:gd name="T30" fmla="*/ 6 w 332"/>
                  <a:gd name="T31" fmla="*/ 3 h 160"/>
                  <a:gd name="T32" fmla="*/ 0 w 332"/>
                  <a:gd name="T33" fmla="*/ 6 h 160"/>
                  <a:gd name="T34" fmla="*/ 1 w 332"/>
                  <a:gd name="T35" fmla="*/ 6 h 160"/>
                  <a:gd name="T36" fmla="*/ 3 w 332"/>
                  <a:gd name="T37" fmla="*/ 5 h 160"/>
                  <a:gd name="T38" fmla="*/ 8 w 332"/>
                  <a:gd name="T39" fmla="*/ 5 h 160"/>
                  <a:gd name="T40" fmla="*/ 13 w 332"/>
                  <a:gd name="T41" fmla="*/ 4 h 160"/>
                  <a:gd name="T42" fmla="*/ 19 w 332"/>
                  <a:gd name="T43" fmla="*/ 4 h 160"/>
                  <a:gd name="T44" fmla="*/ 26 w 332"/>
                  <a:gd name="T45" fmla="*/ 4 h 160"/>
                  <a:gd name="T46" fmla="*/ 33 w 332"/>
                  <a:gd name="T47" fmla="*/ 5 h 160"/>
                  <a:gd name="T48" fmla="*/ 39 w 332"/>
                  <a:gd name="T49" fmla="*/ 6 h 160"/>
                  <a:gd name="T50" fmla="*/ 48 w 332"/>
                  <a:gd name="T51" fmla="*/ 10 h 160"/>
                  <a:gd name="T52" fmla="*/ 56 w 332"/>
                  <a:gd name="T53" fmla="*/ 15 h 160"/>
                  <a:gd name="T54" fmla="*/ 63 w 332"/>
                  <a:gd name="T55" fmla="*/ 21 h 160"/>
                  <a:gd name="T56" fmla="*/ 70 w 332"/>
                  <a:gd name="T57" fmla="*/ 26 h 160"/>
                  <a:gd name="T58" fmla="*/ 75 w 332"/>
                  <a:gd name="T59" fmla="*/ 32 h 160"/>
                  <a:gd name="T60" fmla="*/ 79 w 332"/>
                  <a:gd name="T61" fmla="*/ 36 h 160"/>
                  <a:gd name="T62" fmla="*/ 82 w 332"/>
                  <a:gd name="T63" fmla="*/ 39 h 160"/>
                  <a:gd name="T64" fmla="*/ 82 w 332"/>
                  <a:gd name="T65" fmla="*/ 4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" name="Freeform 56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82 w 373"/>
                  <a:gd name="T1" fmla="*/ 334 h 1340"/>
                  <a:gd name="T2" fmla="*/ 60 w 373"/>
                  <a:gd name="T3" fmla="*/ 331 h 1340"/>
                  <a:gd name="T4" fmla="*/ 40 w 373"/>
                  <a:gd name="T5" fmla="*/ 326 h 1340"/>
                  <a:gd name="T6" fmla="*/ 24 w 373"/>
                  <a:gd name="T7" fmla="*/ 317 h 1340"/>
                  <a:gd name="T8" fmla="*/ 13 w 373"/>
                  <a:gd name="T9" fmla="*/ 303 h 1340"/>
                  <a:gd name="T10" fmla="*/ 10 w 373"/>
                  <a:gd name="T11" fmla="*/ 283 h 1340"/>
                  <a:gd name="T12" fmla="*/ 17 w 373"/>
                  <a:gd name="T13" fmla="*/ 255 h 1340"/>
                  <a:gd name="T14" fmla="*/ 35 w 373"/>
                  <a:gd name="T15" fmla="*/ 217 h 1340"/>
                  <a:gd name="T16" fmla="*/ 62 w 373"/>
                  <a:gd name="T17" fmla="*/ 175 h 1340"/>
                  <a:gd name="T18" fmla="*/ 79 w 373"/>
                  <a:gd name="T19" fmla="*/ 139 h 1340"/>
                  <a:gd name="T20" fmla="*/ 89 w 373"/>
                  <a:gd name="T21" fmla="*/ 107 h 1340"/>
                  <a:gd name="T22" fmla="*/ 92 w 373"/>
                  <a:gd name="T23" fmla="*/ 78 h 1340"/>
                  <a:gd name="T24" fmla="*/ 88 w 373"/>
                  <a:gd name="T25" fmla="*/ 53 h 1340"/>
                  <a:gd name="T26" fmla="*/ 80 w 373"/>
                  <a:gd name="T27" fmla="*/ 33 h 1340"/>
                  <a:gd name="T28" fmla="*/ 69 w 373"/>
                  <a:gd name="T29" fmla="*/ 17 h 1340"/>
                  <a:gd name="T30" fmla="*/ 54 w 373"/>
                  <a:gd name="T31" fmla="*/ 6 h 1340"/>
                  <a:gd name="T32" fmla="*/ 40 w 373"/>
                  <a:gd name="T33" fmla="*/ 1 h 1340"/>
                  <a:gd name="T34" fmla="*/ 29 w 373"/>
                  <a:gd name="T35" fmla="*/ 1 h 1340"/>
                  <a:gd name="T36" fmla="*/ 21 w 373"/>
                  <a:gd name="T37" fmla="*/ 4 h 1340"/>
                  <a:gd name="T38" fmla="*/ 14 w 373"/>
                  <a:gd name="T39" fmla="*/ 9 h 1340"/>
                  <a:gd name="T40" fmla="*/ 8 w 373"/>
                  <a:gd name="T41" fmla="*/ 16 h 1340"/>
                  <a:gd name="T42" fmla="*/ 4 w 373"/>
                  <a:gd name="T43" fmla="*/ 22 h 1340"/>
                  <a:gd name="T44" fmla="*/ 1 w 373"/>
                  <a:gd name="T45" fmla="*/ 27 h 1340"/>
                  <a:gd name="T46" fmla="*/ 0 w 373"/>
                  <a:gd name="T47" fmla="*/ 31 h 1340"/>
                  <a:gd name="T48" fmla="*/ 0 w 373"/>
                  <a:gd name="T49" fmla="*/ 31 h 1340"/>
                  <a:gd name="T50" fmla="*/ 2 w 373"/>
                  <a:gd name="T51" fmla="*/ 28 h 1340"/>
                  <a:gd name="T52" fmla="*/ 5 w 373"/>
                  <a:gd name="T53" fmla="*/ 24 h 1340"/>
                  <a:gd name="T54" fmla="*/ 11 w 373"/>
                  <a:gd name="T55" fmla="*/ 19 h 1340"/>
                  <a:gd name="T56" fmla="*/ 17 w 373"/>
                  <a:gd name="T57" fmla="*/ 14 h 1340"/>
                  <a:gd name="T58" fmla="*/ 24 w 373"/>
                  <a:gd name="T59" fmla="*/ 10 h 1340"/>
                  <a:gd name="T60" fmla="*/ 33 w 373"/>
                  <a:gd name="T61" fmla="*/ 7 h 1340"/>
                  <a:gd name="T62" fmla="*/ 42 w 373"/>
                  <a:gd name="T63" fmla="*/ 7 h 1340"/>
                  <a:gd name="T64" fmla="*/ 52 w 373"/>
                  <a:gd name="T65" fmla="*/ 11 h 1340"/>
                  <a:gd name="T66" fmla="*/ 63 w 373"/>
                  <a:gd name="T67" fmla="*/ 18 h 1340"/>
                  <a:gd name="T68" fmla="*/ 73 w 373"/>
                  <a:gd name="T69" fmla="*/ 29 h 1340"/>
                  <a:gd name="T70" fmla="*/ 81 w 373"/>
                  <a:gd name="T71" fmla="*/ 43 h 1340"/>
                  <a:gd name="T72" fmla="*/ 87 w 373"/>
                  <a:gd name="T73" fmla="*/ 59 h 1340"/>
                  <a:gd name="T74" fmla="*/ 90 w 373"/>
                  <a:gd name="T75" fmla="*/ 79 h 1340"/>
                  <a:gd name="T76" fmla="*/ 88 w 373"/>
                  <a:gd name="T77" fmla="*/ 101 h 1340"/>
                  <a:gd name="T78" fmla="*/ 80 w 373"/>
                  <a:gd name="T79" fmla="*/ 126 h 1340"/>
                  <a:gd name="T80" fmla="*/ 67 w 373"/>
                  <a:gd name="T81" fmla="*/ 153 h 1340"/>
                  <a:gd name="T82" fmla="*/ 51 w 373"/>
                  <a:gd name="T83" fmla="*/ 179 h 1340"/>
                  <a:gd name="T84" fmla="*/ 36 w 373"/>
                  <a:gd name="T85" fmla="*/ 204 h 1340"/>
                  <a:gd name="T86" fmla="*/ 23 w 373"/>
                  <a:gd name="T87" fmla="*/ 226 h 1340"/>
                  <a:gd name="T88" fmla="*/ 12 w 373"/>
                  <a:gd name="T89" fmla="*/ 246 h 1340"/>
                  <a:gd name="T90" fmla="*/ 4 w 373"/>
                  <a:gd name="T91" fmla="*/ 265 h 1340"/>
                  <a:gd name="T92" fmla="*/ 1 w 373"/>
                  <a:gd name="T93" fmla="*/ 283 h 1340"/>
                  <a:gd name="T94" fmla="*/ 4 w 373"/>
                  <a:gd name="T95" fmla="*/ 299 h 1340"/>
                  <a:gd name="T96" fmla="*/ 14 w 373"/>
                  <a:gd name="T97" fmla="*/ 313 h 1340"/>
                  <a:gd name="T98" fmla="*/ 26 w 373"/>
                  <a:gd name="T99" fmla="*/ 323 h 1340"/>
                  <a:gd name="T100" fmla="*/ 39 w 373"/>
                  <a:gd name="T101" fmla="*/ 330 h 1340"/>
                  <a:gd name="T102" fmla="*/ 53 w 373"/>
                  <a:gd name="T103" fmla="*/ 333 h 1340"/>
                  <a:gd name="T104" fmla="*/ 67 w 373"/>
                  <a:gd name="T105" fmla="*/ 335 h 1340"/>
                  <a:gd name="T106" fmla="*/ 79 w 373"/>
                  <a:gd name="T107" fmla="*/ 335 h 1340"/>
                  <a:gd name="T108" fmla="*/ 87 w 373"/>
                  <a:gd name="T109" fmla="*/ 335 h 1340"/>
                  <a:gd name="T110" fmla="*/ 92 w 373"/>
                  <a:gd name="T111" fmla="*/ 334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5" name="Freeform 57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25 w 110"/>
                  <a:gd name="T1" fmla="*/ 16 h 123"/>
                  <a:gd name="T2" fmla="*/ 27 w 110"/>
                  <a:gd name="T3" fmla="*/ 14 h 123"/>
                  <a:gd name="T4" fmla="*/ 28 w 110"/>
                  <a:gd name="T5" fmla="*/ 12 h 123"/>
                  <a:gd name="T6" fmla="*/ 28 w 110"/>
                  <a:gd name="T7" fmla="*/ 10 h 123"/>
                  <a:gd name="T8" fmla="*/ 27 w 110"/>
                  <a:gd name="T9" fmla="*/ 8 h 123"/>
                  <a:gd name="T10" fmla="*/ 26 w 110"/>
                  <a:gd name="T11" fmla="*/ 7 h 123"/>
                  <a:gd name="T12" fmla="*/ 24 w 110"/>
                  <a:gd name="T13" fmla="*/ 6 h 123"/>
                  <a:gd name="T14" fmla="*/ 22 w 110"/>
                  <a:gd name="T15" fmla="*/ 5 h 123"/>
                  <a:gd name="T16" fmla="*/ 20 w 110"/>
                  <a:gd name="T17" fmla="*/ 6 h 123"/>
                  <a:gd name="T18" fmla="*/ 19 w 110"/>
                  <a:gd name="T19" fmla="*/ 4 h 123"/>
                  <a:gd name="T20" fmla="*/ 18 w 110"/>
                  <a:gd name="T21" fmla="*/ 2 h 123"/>
                  <a:gd name="T22" fmla="*/ 16 w 110"/>
                  <a:gd name="T23" fmla="*/ 1 h 123"/>
                  <a:gd name="T24" fmla="*/ 14 w 110"/>
                  <a:gd name="T25" fmla="*/ 0 h 123"/>
                  <a:gd name="T26" fmla="*/ 12 w 110"/>
                  <a:gd name="T27" fmla="*/ 1 h 123"/>
                  <a:gd name="T28" fmla="*/ 11 w 110"/>
                  <a:gd name="T29" fmla="*/ 2 h 123"/>
                  <a:gd name="T30" fmla="*/ 9 w 110"/>
                  <a:gd name="T31" fmla="*/ 4 h 123"/>
                  <a:gd name="T32" fmla="*/ 9 w 110"/>
                  <a:gd name="T33" fmla="*/ 6 h 123"/>
                  <a:gd name="T34" fmla="*/ 7 w 110"/>
                  <a:gd name="T35" fmla="*/ 5 h 123"/>
                  <a:gd name="T36" fmla="*/ 5 w 110"/>
                  <a:gd name="T37" fmla="*/ 5 h 123"/>
                  <a:gd name="T38" fmla="*/ 3 w 110"/>
                  <a:gd name="T39" fmla="*/ 6 h 123"/>
                  <a:gd name="T40" fmla="*/ 1 w 110"/>
                  <a:gd name="T41" fmla="*/ 8 h 123"/>
                  <a:gd name="T42" fmla="*/ 1 w 110"/>
                  <a:gd name="T43" fmla="*/ 10 h 123"/>
                  <a:gd name="T44" fmla="*/ 1 w 110"/>
                  <a:gd name="T45" fmla="*/ 12 h 123"/>
                  <a:gd name="T46" fmla="*/ 1 w 110"/>
                  <a:gd name="T47" fmla="*/ 14 h 123"/>
                  <a:gd name="T48" fmla="*/ 3 w 110"/>
                  <a:gd name="T49" fmla="*/ 16 h 123"/>
                  <a:gd name="T50" fmla="*/ 1 w 110"/>
                  <a:gd name="T51" fmla="*/ 17 h 123"/>
                  <a:gd name="T52" fmla="*/ 0 w 110"/>
                  <a:gd name="T53" fmla="*/ 19 h 123"/>
                  <a:gd name="T54" fmla="*/ 0 w 110"/>
                  <a:gd name="T55" fmla="*/ 21 h 123"/>
                  <a:gd name="T56" fmla="*/ 1 w 110"/>
                  <a:gd name="T57" fmla="*/ 23 h 123"/>
                  <a:gd name="T58" fmla="*/ 2 w 110"/>
                  <a:gd name="T59" fmla="*/ 25 h 123"/>
                  <a:gd name="T60" fmla="*/ 4 w 110"/>
                  <a:gd name="T61" fmla="*/ 26 h 123"/>
                  <a:gd name="T62" fmla="*/ 6 w 110"/>
                  <a:gd name="T63" fmla="*/ 26 h 123"/>
                  <a:gd name="T64" fmla="*/ 9 w 110"/>
                  <a:gd name="T65" fmla="*/ 25 h 123"/>
                  <a:gd name="T66" fmla="*/ 9 w 110"/>
                  <a:gd name="T67" fmla="*/ 28 h 123"/>
                  <a:gd name="T68" fmla="*/ 10 w 110"/>
                  <a:gd name="T69" fmla="*/ 29 h 123"/>
                  <a:gd name="T70" fmla="*/ 12 w 110"/>
                  <a:gd name="T71" fmla="*/ 31 h 123"/>
                  <a:gd name="T72" fmla="*/ 14 w 110"/>
                  <a:gd name="T73" fmla="*/ 31 h 123"/>
                  <a:gd name="T74" fmla="*/ 16 w 110"/>
                  <a:gd name="T75" fmla="*/ 31 h 123"/>
                  <a:gd name="T76" fmla="*/ 18 w 110"/>
                  <a:gd name="T77" fmla="*/ 29 h 123"/>
                  <a:gd name="T78" fmla="*/ 19 w 110"/>
                  <a:gd name="T79" fmla="*/ 28 h 123"/>
                  <a:gd name="T80" fmla="*/ 19 w 110"/>
                  <a:gd name="T81" fmla="*/ 26 h 123"/>
                  <a:gd name="T82" fmla="*/ 22 w 110"/>
                  <a:gd name="T83" fmla="*/ 26 h 123"/>
                  <a:gd name="T84" fmla="*/ 24 w 110"/>
                  <a:gd name="T85" fmla="*/ 26 h 123"/>
                  <a:gd name="T86" fmla="*/ 26 w 110"/>
                  <a:gd name="T87" fmla="*/ 25 h 123"/>
                  <a:gd name="T88" fmla="*/ 27 w 110"/>
                  <a:gd name="T89" fmla="*/ 24 h 123"/>
                  <a:gd name="T90" fmla="*/ 28 w 110"/>
                  <a:gd name="T91" fmla="*/ 22 h 123"/>
                  <a:gd name="T92" fmla="*/ 28 w 110"/>
                  <a:gd name="T93" fmla="*/ 20 h 123"/>
                  <a:gd name="T94" fmla="*/ 27 w 110"/>
                  <a:gd name="T95" fmla="*/ 18 h 123"/>
                  <a:gd name="T96" fmla="*/ 25 w 110"/>
                  <a:gd name="T97" fmla="*/ 16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6" name="Freeform 58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4 w 31"/>
                  <a:gd name="T1" fmla="*/ 8 h 33"/>
                  <a:gd name="T2" fmla="*/ 3 w 31"/>
                  <a:gd name="T3" fmla="*/ 8 h 33"/>
                  <a:gd name="T4" fmla="*/ 1 w 31"/>
                  <a:gd name="T5" fmla="*/ 7 h 33"/>
                  <a:gd name="T6" fmla="*/ 1 w 31"/>
                  <a:gd name="T7" fmla="*/ 6 h 33"/>
                  <a:gd name="T8" fmla="*/ 0 w 31"/>
                  <a:gd name="T9" fmla="*/ 4 h 33"/>
                  <a:gd name="T10" fmla="*/ 1 w 31"/>
                  <a:gd name="T11" fmla="*/ 2 h 33"/>
                  <a:gd name="T12" fmla="*/ 1 w 31"/>
                  <a:gd name="T13" fmla="*/ 1 h 33"/>
                  <a:gd name="T14" fmla="*/ 3 w 31"/>
                  <a:gd name="T15" fmla="*/ 0 h 33"/>
                  <a:gd name="T16" fmla="*/ 4 w 31"/>
                  <a:gd name="T17" fmla="*/ 0 h 33"/>
                  <a:gd name="T18" fmla="*/ 6 w 31"/>
                  <a:gd name="T19" fmla="*/ 0 h 33"/>
                  <a:gd name="T20" fmla="*/ 7 w 31"/>
                  <a:gd name="T21" fmla="*/ 1 h 33"/>
                  <a:gd name="T22" fmla="*/ 8 w 31"/>
                  <a:gd name="T23" fmla="*/ 2 h 33"/>
                  <a:gd name="T24" fmla="*/ 8 w 31"/>
                  <a:gd name="T25" fmla="*/ 4 h 33"/>
                  <a:gd name="T26" fmla="*/ 8 w 31"/>
                  <a:gd name="T27" fmla="*/ 6 h 33"/>
                  <a:gd name="T28" fmla="*/ 7 w 31"/>
                  <a:gd name="T29" fmla="*/ 7 h 33"/>
                  <a:gd name="T30" fmla="*/ 6 w 31"/>
                  <a:gd name="T31" fmla="*/ 8 h 33"/>
                  <a:gd name="T32" fmla="*/ 4 w 31"/>
                  <a:gd name="T33" fmla="*/ 8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7" name="Freeform 59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26 w 111"/>
                  <a:gd name="T1" fmla="*/ 16 h 122"/>
                  <a:gd name="T2" fmla="*/ 27 w 111"/>
                  <a:gd name="T3" fmla="*/ 14 h 122"/>
                  <a:gd name="T4" fmla="*/ 28 w 111"/>
                  <a:gd name="T5" fmla="*/ 12 h 122"/>
                  <a:gd name="T6" fmla="*/ 28 w 111"/>
                  <a:gd name="T7" fmla="*/ 10 h 122"/>
                  <a:gd name="T8" fmla="*/ 28 w 111"/>
                  <a:gd name="T9" fmla="*/ 8 h 122"/>
                  <a:gd name="T10" fmla="*/ 26 w 111"/>
                  <a:gd name="T11" fmla="*/ 6 h 122"/>
                  <a:gd name="T12" fmla="*/ 24 w 111"/>
                  <a:gd name="T13" fmla="*/ 6 h 122"/>
                  <a:gd name="T14" fmla="*/ 22 w 111"/>
                  <a:gd name="T15" fmla="*/ 5 h 122"/>
                  <a:gd name="T16" fmla="*/ 20 w 111"/>
                  <a:gd name="T17" fmla="*/ 6 h 122"/>
                  <a:gd name="T18" fmla="*/ 20 w 111"/>
                  <a:gd name="T19" fmla="*/ 4 h 122"/>
                  <a:gd name="T20" fmla="*/ 18 w 111"/>
                  <a:gd name="T21" fmla="*/ 2 h 122"/>
                  <a:gd name="T22" fmla="*/ 16 w 111"/>
                  <a:gd name="T23" fmla="*/ 1 h 122"/>
                  <a:gd name="T24" fmla="*/ 14 w 111"/>
                  <a:gd name="T25" fmla="*/ 0 h 122"/>
                  <a:gd name="T26" fmla="*/ 12 w 111"/>
                  <a:gd name="T27" fmla="*/ 1 h 122"/>
                  <a:gd name="T28" fmla="*/ 11 w 111"/>
                  <a:gd name="T29" fmla="*/ 2 h 122"/>
                  <a:gd name="T30" fmla="*/ 9 w 111"/>
                  <a:gd name="T31" fmla="*/ 4 h 122"/>
                  <a:gd name="T32" fmla="*/ 9 w 111"/>
                  <a:gd name="T33" fmla="*/ 6 h 122"/>
                  <a:gd name="T34" fmla="*/ 7 w 111"/>
                  <a:gd name="T35" fmla="*/ 5 h 122"/>
                  <a:gd name="T36" fmla="*/ 5 w 111"/>
                  <a:gd name="T37" fmla="*/ 5 h 122"/>
                  <a:gd name="T38" fmla="*/ 3 w 111"/>
                  <a:gd name="T39" fmla="*/ 6 h 122"/>
                  <a:gd name="T40" fmla="*/ 1 w 111"/>
                  <a:gd name="T41" fmla="*/ 8 h 122"/>
                  <a:gd name="T42" fmla="*/ 1 w 111"/>
                  <a:gd name="T43" fmla="*/ 10 h 122"/>
                  <a:gd name="T44" fmla="*/ 1 w 111"/>
                  <a:gd name="T45" fmla="*/ 12 h 122"/>
                  <a:gd name="T46" fmla="*/ 1 w 111"/>
                  <a:gd name="T47" fmla="*/ 14 h 122"/>
                  <a:gd name="T48" fmla="*/ 3 w 111"/>
                  <a:gd name="T49" fmla="*/ 15 h 122"/>
                  <a:gd name="T50" fmla="*/ 1 w 111"/>
                  <a:gd name="T51" fmla="*/ 17 h 122"/>
                  <a:gd name="T52" fmla="*/ 1 w 111"/>
                  <a:gd name="T53" fmla="*/ 19 h 122"/>
                  <a:gd name="T54" fmla="*/ 0 w 111"/>
                  <a:gd name="T55" fmla="*/ 21 h 122"/>
                  <a:gd name="T56" fmla="*/ 1 w 111"/>
                  <a:gd name="T57" fmla="*/ 23 h 122"/>
                  <a:gd name="T58" fmla="*/ 2 w 111"/>
                  <a:gd name="T59" fmla="*/ 25 h 122"/>
                  <a:gd name="T60" fmla="*/ 4 w 111"/>
                  <a:gd name="T61" fmla="*/ 26 h 122"/>
                  <a:gd name="T62" fmla="*/ 6 w 111"/>
                  <a:gd name="T63" fmla="*/ 26 h 122"/>
                  <a:gd name="T64" fmla="*/ 9 w 111"/>
                  <a:gd name="T65" fmla="*/ 25 h 122"/>
                  <a:gd name="T66" fmla="*/ 9 w 111"/>
                  <a:gd name="T67" fmla="*/ 27 h 122"/>
                  <a:gd name="T68" fmla="*/ 10 w 111"/>
                  <a:gd name="T69" fmla="*/ 29 h 122"/>
                  <a:gd name="T70" fmla="*/ 12 w 111"/>
                  <a:gd name="T71" fmla="*/ 30 h 122"/>
                  <a:gd name="T72" fmla="*/ 14 w 111"/>
                  <a:gd name="T73" fmla="*/ 31 h 122"/>
                  <a:gd name="T74" fmla="*/ 16 w 111"/>
                  <a:gd name="T75" fmla="*/ 30 h 122"/>
                  <a:gd name="T76" fmla="*/ 18 w 111"/>
                  <a:gd name="T77" fmla="*/ 29 h 122"/>
                  <a:gd name="T78" fmla="*/ 19 w 111"/>
                  <a:gd name="T79" fmla="*/ 27 h 122"/>
                  <a:gd name="T80" fmla="*/ 20 w 111"/>
                  <a:gd name="T81" fmla="*/ 25 h 122"/>
                  <a:gd name="T82" fmla="*/ 22 w 111"/>
                  <a:gd name="T83" fmla="*/ 26 h 122"/>
                  <a:gd name="T84" fmla="*/ 24 w 111"/>
                  <a:gd name="T85" fmla="*/ 26 h 122"/>
                  <a:gd name="T86" fmla="*/ 26 w 111"/>
                  <a:gd name="T87" fmla="*/ 25 h 122"/>
                  <a:gd name="T88" fmla="*/ 28 w 111"/>
                  <a:gd name="T89" fmla="*/ 23 h 122"/>
                  <a:gd name="T90" fmla="*/ 28 w 111"/>
                  <a:gd name="T91" fmla="*/ 21 h 122"/>
                  <a:gd name="T92" fmla="*/ 28 w 111"/>
                  <a:gd name="T93" fmla="*/ 19 h 122"/>
                  <a:gd name="T94" fmla="*/ 27 w 111"/>
                  <a:gd name="T95" fmla="*/ 17 h 122"/>
                  <a:gd name="T96" fmla="*/ 26 w 111"/>
                  <a:gd name="T97" fmla="*/ 16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8" name="Freeform 60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4 w 32"/>
                  <a:gd name="T1" fmla="*/ 8 h 32"/>
                  <a:gd name="T2" fmla="*/ 3 w 32"/>
                  <a:gd name="T3" fmla="*/ 8 h 32"/>
                  <a:gd name="T4" fmla="*/ 1 w 32"/>
                  <a:gd name="T5" fmla="*/ 7 h 32"/>
                  <a:gd name="T6" fmla="*/ 1 w 32"/>
                  <a:gd name="T7" fmla="*/ 6 h 32"/>
                  <a:gd name="T8" fmla="*/ 0 w 32"/>
                  <a:gd name="T9" fmla="*/ 4 h 32"/>
                  <a:gd name="T10" fmla="*/ 1 w 32"/>
                  <a:gd name="T11" fmla="*/ 3 h 32"/>
                  <a:gd name="T12" fmla="*/ 1 w 32"/>
                  <a:gd name="T13" fmla="*/ 2 h 32"/>
                  <a:gd name="T14" fmla="*/ 3 w 32"/>
                  <a:gd name="T15" fmla="*/ 1 h 32"/>
                  <a:gd name="T16" fmla="*/ 4 w 32"/>
                  <a:gd name="T17" fmla="*/ 0 h 32"/>
                  <a:gd name="T18" fmla="*/ 6 w 32"/>
                  <a:gd name="T19" fmla="*/ 1 h 32"/>
                  <a:gd name="T20" fmla="*/ 7 w 32"/>
                  <a:gd name="T21" fmla="*/ 2 h 32"/>
                  <a:gd name="T22" fmla="*/ 8 w 32"/>
                  <a:gd name="T23" fmla="*/ 3 h 32"/>
                  <a:gd name="T24" fmla="*/ 8 w 32"/>
                  <a:gd name="T25" fmla="*/ 4 h 32"/>
                  <a:gd name="T26" fmla="*/ 8 w 32"/>
                  <a:gd name="T27" fmla="*/ 6 h 32"/>
                  <a:gd name="T28" fmla="*/ 7 w 32"/>
                  <a:gd name="T29" fmla="*/ 7 h 32"/>
                  <a:gd name="T30" fmla="*/ 6 w 32"/>
                  <a:gd name="T31" fmla="*/ 8 h 32"/>
                  <a:gd name="T32" fmla="*/ 4 w 32"/>
                  <a:gd name="T33" fmla="*/ 8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9" name="Freeform 61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33 w 136"/>
                  <a:gd name="T1" fmla="*/ 16 h 149"/>
                  <a:gd name="T2" fmla="*/ 34 w 136"/>
                  <a:gd name="T3" fmla="*/ 11 h 149"/>
                  <a:gd name="T4" fmla="*/ 33 w 136"/>
                  <a:gd name="T5" fmla="*/ 8 h 149"/>
                  <a:gd name="T6" fmla="*/ 31 w 136"/>
                  <a:gd name="T7" fmla="*/ 7 h 149"/>
                  <a:gd name="T8" fmla="*/ 28 w 136"/>
                  <a:gd name="T9" fmla="*/ 6 h 149"/>
                  <a:gd name="T10" fmla="*/ 26 w 136"/>
                  <a:gd name="T11" fmla="*/ 6 h 149"/>
                  <a:gd name="T12" fmla="*/ 24 w 136"/>
                  <a:gd name="T13" fmla="*/ 4 h 149"/>
                  <a:gd name="T14" fmla="*/ 20 w 136"/>
                  <a:gd name="T15" fmla="*/ 0 h 149"/>
                  <a:gd name="T16" fmla="*/ 15 w 136"/>
                  <a:gd name="T17" fmla="*/ 0 h 149"/>
                  <a:gd name="T18" fmla="*/ 11 w 136"/>
                  <a:gd name="T19" fmla="*/ 4 h 149"/>
                  <a:gd name="T20" fmla="*/ 9 w 136"/>
                  <a:gd name="T21" fmla="*/ 6 h 149"/>
                  <a:gd name="T22" fmla="*/ 7 w 136"/>
                  <a:gd name="T23" fmla="*/ 6 h 149"/>
                  <a:gd name="T24" fmla="*/ 4 w 136"/>
                  <a:gd name="T25" fmla="*/ 6 h 149"/>
                  <a:gd name="T26" fmla="*/ 2 w 136"/>
                  <a:gd name="T27" fmla="*/ 8 h 149"/>
                  <a:gd name="T28" fmla="*/ 0 w 136"/>
                  <a:gd name="T29" fmla="*/ 11 h 149"/>
                  <a:gd name="T30" fmla="*/ 2 w 136"/>
                  <a:gd name="T31" fmla="*/ 16 h 149"/>
                  <a:gd name="T32" fmla="*/ 2 w 136"/>
                  <a:gd name="T33" fmla="*/ 20 h 149"/>
                  <a:gd name="T34" fmla="*/ 0 w 136"/>
                  <a:gd name="T35" fmla="*/ 25 h 149"/>
                  <a:gd name="T36" fmla="*/ 2 w 136"/>
                  <a:gd name="T37" fmla="*/ 28 h 149"/>
                  <a:gd name="T38" fmla="*/ 4 w 136"/>
                  <a:gd name="T39" fmla="*/ 30 h 149"/>
                  <a:gd name="T40" fmla="*/ 7 w 136"/>
                  <a:gd name="T41" fmla="*/ 30 h 149"/>
                  <a:gd name="T42" fmla="*/ 9 w 136"/>
                  <a:gd name="T43" fmla="*/ 30 h 149"/>
                  <a:gd name="T44" fmla="*/ 11 w 136"/>
                  <a:gd name="T45" fmla="*/ 33 h 149"/>
                  <a:gd name="T46" fmla="*/ 15 w 136"/>
                  <a:gd name="T47" fmla="*/ 36 h 149"/>
                  <a:gd name="T48" fmla="*/ 20 w 136"/>
                  <a:gd name="T49" fmla="*/ 36 h 149"/>
                  <a:gd name="T50" fmla="*/ 23 w 136"/>
                  <a:gd name="T51" fmla="*/ 33 h 149"/>
                  <a:gd name="T52" fmla="*/ 25 w 136"/>
                  <a:gd name="T53" fmla="*/ 30 h 149"/>
                  <a:gd name="T54" fmla="*/ 28 w 136"/>
                  <a:gd name="T55" fmla="*/ 31 h 149"/>
                  <a:gd name="T56" fmla="*/ 30 w 136"/>
                  <a:gd name="T57" fmla="*/ 30 h 149"/>
                  <a:gd name="T58" fmla="*/ 32 w 136"/>
                  <a:gd name="T59" fmla="*/ 29 h 149"/>
                  <a:gd name="T60" fmla="*/ 34 w 136"/>
                  <a:gd name="T61" fmla="*/ 25 h 149"/>
                  <a:gd name="T62" fmla="*/ 33 w 136"/>
                  <a:gd name="T63" fmla="*/ 2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" name="Freeform 62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5 w 39"/>
                  <a:gd name="T1" fmla="*/ 10 h 40"/>
                  <a:gd name="T2" fmla="*/ 3 w 39"/>
                  <a:gd name="T3" fmla="*/ 10 h 40"/>
                  <a:gd name="T4" fmla="*/ 2 w 39"/>
                  <a:gd name="T5" fmla="*/ 9 h 40"/>
                  <a:gd name="T6" fmla="*/ 1 w 39"/>
                  <a:gd name="T7" fmla="*/ 7 h 40"/>
                  <a:gd name="T8" fmla="*/ 0 w 39"/>
                  <a:gd name="T9" fmla="*/ 5 h 40"/>
                  <a:gd name="T10" fmla="*/ 1 w 39"/>
                  <a:gd name="T11" fmla="*/ 3 h 40"/>
                  <a:gd name="T12" fmla="*/ 2 w 39"/>
                  <a:gd name="T13" fmla="*/ 2 h 40"/>
                  <a:gd name="T14" fmla="*/ 3 w 39"/>
                  <a:gd name="T15" fmla="*/ 1 h 40"/>
                  <a:gd name="T16" fmla="*/ 5 w 39"/>
                  <a:gd name="T17" fmla="*/ 0 h 40"/>
                  <a:gd name="T18" fmla="*/ 7 w 39"/>
                  <a:gd name="T19" fmla="*/ 1 h 40"/>
                  <a:gd name="T20" fmla="*/ 9 w 39"/>
                  <a:gd name="T21" fmla="*/ 2 h 40"/>
                  <a:gd name="T22" fmla="*/ 10 w 39"/>
                  <a:gd name="T23" fmla="*/ 3 h 40"/>
                  <a:gd name="T24" fmla="*/ 10 w 39"/>
                  <a:gd name="T25" fmla="*/ 5 h 40"/>
                  <a:gd name="T26" fmla="*/ 10 w 39"/>
                  <a:gd name="T27" fmla="*/ 7 h 40"/>
                  <a:gd name="T28" fmla="*/ 9 w 39"/>
                  <a:gd name="T29" fmla="*/ 9 h 40"/>
                  <a:gd name="T30" fmla="*/ 7 w 39"/>
                  <a:gd name="T31" fmla="*/ 10 h 40"/>
                  <a:gd name="T32" fmla="*/ 5 w 39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1" name="Freeform 63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45 h 181"/>
                  <a:gd name="T2" fmla="*/ 6 w 129"/>
                  <a:gd name="T3" fmla="*/ 43 h 181"/>
                  <a:gd name="T4" fmla="*/ 13 w 129"/>
                  <a:gd name="T5" fmla="*/ 39 h 181"/>
                  <a:gd name="T6" fmla="*/ 19 w 129"/>
                  <a:gd name="T7" fmla="*/ 35 h 181"/>
                  <a:gd name="T8" fmla="*/ 24 w 129"/>
                  <a:gd name="T9" fmla="*/ 30 h 181"/>
                  <a:gd name="T10" fmla="*/ 28 w 129"/>
                  <a:gd name="T11" fmla="*/ 24 h 181"/>
                  <a:gd name="T12" fmla="*/ 31 w 129"/>
                  <a:gd name="T13" fmla="*/ 18 h 181"/>
                  <a:gd name="T14" fmla="*/ 32 w 129"/>
                  <a:gd name="T15" fmla="*/ 12 h 181"/>
                  <a:gd name="T16" fmla="*/ 31 w 129"/>
                  <a:gd name="T17" fmla="*/ 6 h 181"/>
                  <a:gd name="T18" fmla="*/ 28 w 129"/>
                  <a:gd name="T19" fmla="*/ 2 h 181"/>
                  <a:gd name="T20" fmla="*/ 25 w 129"/>
                  <a:gd name="T21" fmla="*/ 0 h 181"/>
                  <a:gd name="T22" fmla="*/ 21 w 129"/>
                  <a:gd name="T23" fmla="*/ 0 h 181"/>
                  <a:gd name="T24" fmla="*/ 18 w 129"/>
                  <a:gd name="T25" fmla="*/ 2 h 181"/>
                  <a:gd name="T26" fmla="*/ 15 w 129"/>
                  <a:gd name="T27" fmla="*/ 5 h 181"/>
                  <a:gd name="T28" fmla="*/ 13 w 129"/>
                  <a:gd name="T29" fmla="*/ 9 h 181"/>
                  <a:gd name="T30" fmla="*/ 12 w 129"/>
                  <a:gd name="T31" fmla="*/ 14 h 181"/>
                  <a:gd name="T32" fmla="*/ 13 w 129"/>
                  <a:gd name="T33" fmla="*/ 19 h 181"/>
                  <a:gd name="T34" fmla="*/ 13 w 129"/>
                  <a:gd name="T35" fmla="*/ 23 h 181"/>
                  <a:gd name="T36" fmla="*/ 12 w 129"/>
                  <a:gd name="T37" fmla="*/ 28 h 181"/>
                  <a:gd name="T38" fmla="*/ 10 w 129"/>
                  <a:gd name="T39" fmla="*/ 32 h 181"/>
                  <a:gd name="T40" fmla="*/ 7 w 129"/>
                  <a:gd name="T41" fmla="*/ 36 h 181"/>
                  <a:gd name="T42" fmla="*/ 4 w 129"/>
                  <a:gd name="T43" fmla="*/ 40 h 181"/>
                  <a:gd name="T44" fmla="*/ 2 w 129"/>
                  <a:gd name="T45" fmla="*/ 42 h 181"/>
                  <a:gd name="T46" fmla="*/ 0 w 129"/>
                  <a:gd name="T47" fmla="*/ 44 h 181"/>
                  <a:gd name="T48" fmla="*/ 0 w 129"/>
                  <a:gd name="T49" fmla="*/ 45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2" name="Freeform 64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3 w 90"/>
                  <a:gd name="T1" fmla="*/ 52 h 206"/>
                  <a:gd name="T2" fmla="*/ 17 w 90"/>
                  <a:gd name="T3" fmla="*/ 46 h 206"/>
                  <a:gd name="T4" fmla="*/ 20 w 90"/>
                  <a:gd name="T5" fmla="*/ 40 h 206"/>
                  <a:gd name="T6" fmla="*/ 22 w 90"/>
                  <a:gd name="T7" fmla="*/ 32 h 206"/>
                  <a:gd name="T8" fmla="*/ 23 w 90"/>
                  <a:gd name="T9" fmla="*/ 25 h 206"/>
                  <a:gd name="T10" fmla="*/ 22 w 90"/>
                  <a:gd name="T11" fmla="*/ 18 h 206"/>
                  <a:gd name="T12" fmla="*/ 21 w 90"/>
                  <a:gd name="T13" fmla="*/ 12 h 206"/>
                  <a:gd name="T14" fmla="*/ 18 w 90"/>
                  <a:gd name="T15" fmla="*/ 6 h 206"/>
                  <a:gd name="T16" fmla="*/ 13 w 90"/>
                  <a:gd name="T17" fmla="*/ 2 h 206"/>
                  <a:gd name="T18" fmla="*/ 9 w 90"/>
                  <a:gd name="T19" fmla="*/ 0 h 206"/>
                  <a:gd name="T20" fmla="*/ 5 w 90"/>
                  <a:gd name="T21" fmla="*/ 1 h 206"/>
                  <a:gd name="T22" fmla="*/ 2 w 90"/>
                  <a:gd name="T23" fmla="*/ 3 h 206"/>
                  <a:gd name="T24" fmla="*/ 1 w 90"/>
                  <a:gd name="T25" fmla="*/ 7 h 206"/>
                  <a:gd name="T26" fmla="*/ 0 w 90"/>
                  <a:gd name="T27" fmla="*/ 11 h 206"/>
                  <a:gd name="T28" fmla="*/ 1 w 90"/>
                  <a:gd name="T29" fmla="*/ 16 h 206"/>
                  <a:gd name="T30" fmla="*/ 3 w 90"/>
                  <a:gd name="T31" fmla="*/ 20 h 206"/>
                  <a:gd name="T32" fmla="*/ 7 w 90"/>
                  <a:gd name="T33" fmla="*/ 24 h 206"/>
                  <a:gd name="T34" fmla="*/ 10 w 90"/>
                  <a:gd name="T35" fmla="*/ 27 h 206"/>
                  <a:gd name="T36" fmla="*/ 12 w 90"/>
                  <a:gd name="T37" fmla="*/ 31 h 206"/>
                  <a:gd name="T38" fmla="*/ 13 w 90"/>
                  <a:gd name="T39" fmla="*/ 36 h 206"/>
                  <a:gd name="T40" fmla="*/ 14 w 90"/>
                  <a:gd name="T41" fmla="*/ 40 h 206"/>
                  <a:gd name="T42" fmla="*/ 14 w 90"/>
                  <a:gd name="T43" fmla="*/ 45 h 206"/>
                  <a:gd name="T44" fmla="*/ 14 w 90"/>
                  <a:gd name="T45" fmla="*/ 49 h 206"/>
                  <a:gd name="T46" fmla="*/ 13 w 90"/>
                  <a:gd name="T47" fmla="*/ 51 h 206"/>
                  <a:gd name="T48" fmla="*/ 13 w 90"/>
                  <a:gd name="T49" fmla="*/ 52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" name="Freeform 65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20 h 99"/>
                  <a:gd name="T2" fmla="*/ 3 w 201"/>
                  <a:gd name="T3" fmla="*/ 21 h 99"/>
                  <a:gd name="T4" fmla="*/ 6 w 201"/>
                  <a:gd name="T5" fmla="*/ 22 h 99"/>
                  <a:gd name="T6" fmla="*/ 9 w 201"/>
                  <a:gd name="T7" fmla="*/ 23 h 99"/>
                  <a:gd name="T8" fmla="*/ 13 w 201"/>
                  <a:gd name="T9" fmla="*/ 24 h 99"/>
                  <a:gd name="T10" fmla="*/ 17 w 201"/>
                  <a:gd name="T11" fmla="*/ 25 h 99"/>
                  <a:gd name="T12" fmla="*/ 20 w 201"/>
                  <a:gd name="T13" fmla="*/ 25 h 99"/>
                  <a:gd name="T14" fmla="*/ 24 w 201"/>
                  <a:gd name="T15" fmla="*/ 25 h 99"/>
                  <a:gd name="T16" fmla="*/ 28 w 201"/>
                  <a:gd name="T17" fmla="*/ 25 h 99"/>
                  <a:gd name="T18" fmla="*/ 31 w 201"/>
                  <a:gd name="T19" fmla="*/ 24 h 99"/>
                  <a:gd name="T20" fmla="*/ 35 w 201"/>
                  <a:gd name="T21" fmla="*/ 24 h 99"/>
                  <a:gd name="T22" fmla="*/ 38 w 201"/>
                  <a:gd name="T23" fmla="*/ 23 h 99"/>
                  <a:gd name="T24" fmla="*/ 41 w 201"/>
                  <a:gd name="T25" fmla="*/ 21 h 99"/>
                  <a:gd name="T26" fmla="*/ 43 w 201"/>
                  <a:gd name="T27" fmla="*/ 20 h 99"/>
                  <a:gd name="T28" fmla="*/ 46 w 201"/>
                  <a:gd name="T29" fmla="*/ 17 h 99"/>
                  <a:gd name="T30" fmla="*/ 47 w 201"/>
                  <a:gd name="T31" fmla="*/ 15 h 99"/>
                  <a:gd name="T32" fmla="*/ 49 w 201"/>
                  <a:gd name="T33" fmla="*/ 12 h 99"/>
                  <a:gd name="T34" fmla="*/ 50 w 201"/>
                  <a:gd name="T35" fmla="*/ 7 h 99"/>
                  <a:gd name="T36" fmla="*/ 49 w 201"/>
                  <a:gd name="T37" fmla="*/ 3 h 99"/>
                  <a:gd name="T38" fmla="*/ 46 w 201"/>
                  <a:gd name="T39" fmla="*/ 1 h 99"/>
                  <a:gd name="T40" fmla="*/ 42 w 201"/>
                  <a:gd name="T41" fmla="*/ 0 h 99"/>
                  <a:gd name="T42" fmla="*/ 38 w 201"/>
                  <a:gd name="T43" fmla="*/ 1 h 99"/>
                  <a:gd name="T44" fmla="*/ 34 w 201"/>
                  <a:gd name="T45" fmla="*/ 3 h 99"/>
                  <a:gd name="T46" fmla="*/ 30 w 201"/>
                  <a:gd name="T47" fmla="*/ 5 h 99"/>
                  <a:gd name="T48" fmla="*/ 27 w 201"/>
                  <a:gd name="T49" fmla="*/ 10 h 99"/>
                  <a:gd name="T50" fmla="*/ 24 w 201"/>
                  <a:gd name="T51" fmla="*/ 13 h 99"/>
                  <a:gd name="T52" fmla="*/ 20 w 201"/>
                  <a:gd name="T53" fmla="*/ 16 h 99"/>
                  <a:gd name="T54" fmla="*/ 16 w 201"/>
                  <a:gd name="T55" fmla="*/ 18 h 99"/>
                  <a:gd name="T56" fmla="*/ 11 w 201"/>
                  <a:gd name="T57" fmla="*/ 19 h 99"/>
                  <a:gd name="T58" fmla="*/ 7 w 201"/>
                  <a:gd name="T59" fmla="*/ 19 h 99"/>
                  <a:gd name="T60" fmla="*/ 3 w 201"/>
                  <a:gd name="T61" fmla="*/ 20 h 99"/>
                  <a:gd name="T62" fmla="*/ 1 w 201"/>
                  <a:gd name="T63" fmla="*/ 20 h 99"/>
                  <a:gd name="T64" fmla="*/ 0 w 201"/>
                  <a:gd name="T65" fmla="*/ 2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" name="Freeform 66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4 w 198"/>
                  <a:gd name="T3" fmla="*/ 6 h 100"/>
                  <a:gd name="T4" fmla="*/ 9 w 198"/>
                  <a:gd name="T5" fmla="*/ 11 h 100"/>
                  <a:gd name="T6" fmla="*/ 14 w 198"/>
                  <a:gd name="T7" fmla="*/ 17 h 100"/>
                  <a:gd name="T8" fmla="*/ 20 w 198"/>
                  <a:gd name="T9" fmla="*/ 21 h 100"/>
                  <a:gd name="T10" fmla="*/ 27 w 198"/>
                  <a:gd name="T11" fmla="*/ 24 h 100"/>
                  <a:gd name="T12" fmla="*/ 33 w 198"/>
                  <a:gd name="T13" fmla="*/ 25 h 100"/>
                  <a:gd name="T14" fmla="*/ 39 w 198"/>
                  <a:gd name="T15" fmla="*/ 25 h 100"/>
                  <a:gd name="T16" fmla="*/ 45 w 198"/>
                  <a:gd name="T17" fmla="*/ 23 h 100"/>
                  <a:gd name="T18" fmla="*/ 48 w 198"/>
                  <a:gd name="T19" fmla="*/ 19 h 100"/>
                  <a:gd name="T20" fmla="*/ 50 w 198"/>
                  <a:gd name="T21" fmla="*/ 16 h 100"/>
                  <a:gd name="T22" fmla="*/ 49 w 198"/>
                  <a:gd name="T23" fmla="*/ 12 h 100"/>
                  <a:gd name="T24" fmla="*/ 46 w 198"/>
                  <a:gd name="T25" fmla="*/ 9 h 100"/>
                  <a:gd name="T26" fmla="*/ 43 w 198"/>
                  <a:gd name="T27" fmla="*/ 7 h 100"/>
                  <a:gd name="T28" fmla="*/ 38 w 198"/>
                  <a:gd name="T29" fmla="*/ 6 h 100"/>
                  <a:gd name="T30" fmla="*/ 33 w 198"/>
                  <a:gd name="T31" fmla="*/ 6 h 100"/>
                  <a:gd name="T32" fmla="*/ 28 w 198"/>
                  <a:gd name="T33" fmla="*/ 8 h 100"/>
                  <a:gd name="T34" fmla="*/ 24 w 198"/>
                  <a:gd name="T35" fmla="*/ 9 h 100"/>
                  <a:gd name="T36" fmla="*/ 20 w 198"/>
                  <a:gd name="T37" fmla="*/ 9 h 100"/>
                  <a:gd name="T38" fmla="*/ 15 w 198"/>
                  <a:gd name="T39" fmla="*/ 8 h 100"/>
                  <a:gd name="T40" fmla="*/ 11 w 198"/>
                  <a:gd name="T41" fmla="*/ 6 h 100"/>
                  <a:gd name="T42" fmla="*/ 7 w 198"/>
                  <a:gd name="T43" fmla="*/ 4 h 100"/>
                  <a:gd name="T44" fmla="*/ 3 w 198"/>
                  <a:gd name="T45" fmla="*/ 2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" name="Freeform 67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7 h 174"/>
                  <a:gd name="T4" fmla="*/ 1 w 136"/>
                  <a:gd name="T5" fmla="*/ 14 h 174"/>
                  <a:gd name="T6" fmla="*/ 3 w 136"/>
                  <a:gd name="T7" fmla="*/ 22 h 174"/>
                  <a:gd name="T8" fmla="*/ 5 w 136"/>
                  <a:gd name="T9" fmla="*/ 29 h 174"/>
                  <a:gd name="T10" fmla="*/ 9 w 136"/>
                  <a:gd name="T11" fmla="*/ 35 h 174"/>
                  <a:gd name="T12" fmla="*/ 14 w 136"/>
                  <a:gd name="T13" fmla="*/ 40 h 174"/>
                  <a:gd name="T14" fmla="*/ 19 w 136"/>
                  <a:gd name="T15" fmla="*/ 43 h 174"/>
                  <a:gd name="T16" fmla="*/ 25 w 136"/>
                  <a:gd name="T17" fmla="*/ 44 h 174"/>
                  <a:gd name="T18" fmla="*/ 30 w 136"/>
                  <a:gd name="T19" fmla="*/ 43 h 174"/>
                  <a:gd name="T20" fmla="*/ 33 w 136"/>
                  <a:gd name="T21" fmla="*/ 41 h 174"/>
                  <a:gd name="T22" fmla="*/ 34 w 136"/>
                  <a:gd name="T23" fmla="*/ 37 h 174"/>
                  <a:gd name="T24" fmla="*/ 34 w 136"/>
                  <a:gd name="T25" fmla="*/ 33 h 174"/>
                  <a:gd name="T26" fmla="*/ 32 w 136"/>
                  <a:gd name="T27" fmla="*/ 29 h 174"/>
                  <a:gd name="T28" fmla="*/ 29 w 136"/>
                  <a:gd name="T29" fmla="*/ 26 h 174"/>
                  <a:gd name="T30" fmla="*/ 24 w 136"/>
                  <a:gd name="T31" fmla="*/ 23 h 174"/>
                  <a:gd name="T32" fmla="*/ 20 w 136"/>
                  <a:gd name="T33" fmla="*/ 22 h 174"/>
                  <a:gd name="T34" fmla="*/ 16 w 136"/>
                  <a:gd name="T35" fmla="*/ 21 h 174"/>
                  <a:gd name="T36" fmla="*/ 12 w 136"/>
                  <a:gd name="T37" fmla="*/ 19 h 174"/>
                  <a:gd name="T38" fmla="*/ 8 w 136"/>
                  <a:gd name="T39" fmla="*/ 15 h 174"/>
                  <a:gd name="T40" fmla="*/ 6 w 136"/>
                  <a:gd name="T41" fmla="*/ 11 h 174"/>
                  <a:gd name="T42" fmla="*/ 3 w 136"/>
                  <a:gd name="T43" fmla="*/ 7 h 174"/>
                  <a:gd name="T44" fmla="*/ 2 w 136"/>
                  <a:gd name="T45" fmla="*/ 4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" name="Freeform 68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2 w 469"/>
                  <a:gd name="T1" fmla="*/ 1 h 163"/>
                  <a:gd name="T2" fmla="*/ 0 w 469"/>
                  <a:gd name="T3" fmla="*/ 0 h 163"/>
                  <a:gd name="T4" fmla="*/ 0 w 469"/>
                  <a:gd name="T5" fmla="*/ 0 h 163"/>
                  <a:gd name="T6" fmla="*/ 1 w 469"/>
                  <a:gd name="T7" fmla="*/ 2 h 163"/>
                  <a:gd name="T8" fmla="*/ 4 w 469"/>
                  <a:gd name="T9" fmla="*/ 4 h 163"/>
                  <a:gd name="T10" fmla="*/ 8 w 469"/>
                  <a:gd name="T11" fmla="*/ 8 h 163"/>
                  <a:gd name="T12" fmla="*/ 13 w 469"/>
                  <a:gd name="T13" fmla="*/ 12 h 163"/>
                  <a:gd name="T14" fmla="*/ 19 w 469"/>
                  <a:gd name="T15" fmla="*/ 16 h 163"/>
                  <a:gd name="T16" fmla="*/ 26 w 469"/>
                  <a:gd name="T17" fmla="*/ 21 h 163"/>
                  <a:gd name="T18" fmla="*/ 34 w 469"/>
                  <a:gd name="T19" fmla="*/ 26 h 163"/>
                  <a:gd name="T20" fmla="*/ 43 w 469"/>
                  <a:gd name="T21" fmla="*/ 30 h 163"/>
                  <a:gd name="T22" fmla="*/ 52 w 469"/>
                  <a:gd name="T23" fmla="*/ 34 h 163"/>
                  <a:gd name="T24" fmla="*/ 62 w 469"/>
                  <a:gd name="T25" fmla="*/ 37 h 163"/>
                  <a:gd name="T26" fmla="*/ 71 w 469"/>
                  <a:gd name="T27" fmla="*/ 39 h 163"/>
                  <a:gd name="T28" fmla="*/ 81 w 469"/>
                  <a:gd name="T29" fmla="*/ 40 h 163"/>
                  <a:gd name="T30" fmla="*/ 91 w 469"/>
                  <a:gd name="T31" fmla="*/ 40 h 163"/>
                  <a:gd name="T32" fmla="*/ 101 w 469"/>
                  <a:gd name="T33" fmla="*/ 38 h 163"/>
                  <a:gd name="T34" fmla="*/ 106 w 469"/>
                  <a:gd name="T35" fmla="*/ 36 h 163"/>
                  <a:gd name="T36" fmla="*/ 110 w 469"/>
                  <a:gd name="T37" fmla="*/ 33 h 163"/>
                  <a:gd name="T38" fmla="*/ 112 w 469"/>
                  <a:gd name="T39" fmla="*/ 30 h 163"/>
                  <a:gd name="T40" fmla="*/ 115 w 469"/>
                  <a:gd name="T41" fmla="*/ 26 h 163"/>
                  <a:gd name="T42" fmla="*/ 116 w 469"/>
                  <a:gd name="T43" fmla="*/ 22 h 163"/>
                  <a:gd name="T44" fmla="*/ 117 w 469"/>
                  <a:gd name="T45" fmla="*/ 20 h 163"/>
                  <a:gd name="T46" fmla="*/ 117 w 469"/>
                  <a:gd name="T47" fmla="*/ 18 h 163"/>
                  <a:gd name="T48" fmla="*/ 117 w 469"/>
                  <a:gd name="T49" fmla="*/ 17 h 163"/>
                  <a:gd name="T50" fmla="*/ 117 w 469"/>
                  <a:gd name="T51" fmla="*/ 17 h 163"/>
                  <a:gd name="T52" fmla="*/ 116 w 469"/>
                  <a:gd name="T53" fmla="*/ 19 h 163"/>
                  <a:gd name="T54" fmla="*/ 115 w 469"/>
                  <a:gd name="T55" fmla="*/ 21 h 163"/>
                  <a:gd name="T56" fmla="*/ 113 w 469"/>
                  <a:gd name="T57" fmla="*/ 24 h 163"/>
                  <a:gd name="T58" fmla="*/ 111 w 469"/>
                  <a:gd name="T59" fmla="*/ 27 h 163"/>
                  <a:gd name="T60" fmla="*/ 108 w 469"/>
                  <a:gd name="T61" fmla="*/ 30 h 163"/>
                  <a:gd name="T62" fmla="*/ 103 w 469"/>
                  <a:gd name="T63" fmla="*/ 32 h 163"/>
                  <a:gd name="T64" fmla="*/ 98 w 469"/>
                  <a:gd name="T65" fmla="*/ 34 h 163"/>
                  <a:gd name="T66" fmla="*/ 91 w 469"/>
                  <a:gd name="T67" fmla="*/ 36 h 163"/>
                  <a:gd name="T68" fmla="*/ 83 w 469"/>
                  <a:gd name="T69" fmla="*/ 36 h 163"/>
                  <a:gd name="T70" fmla="*/ 74 w 469"/>
                  <a:gd name="T71" fmla="*/ 35 h 163"/>
                  <a:gd name="T72" fmla="*/ 63 w 469"/>
                  <a:gd name="T73" fmla="*/ 32 h 163"/>
                  <a:gd name="T74" fmla="*/ 51 w 469"/>
                  <a:gd name="T75" fmla="*/ 28 h 163"/>
                  <a:gd name="T76" fmla="*/ 36 w 469"/>
                  <a:gd name="T77" fmla="*/ 21 h 163"/>
                  <a:gd name="T78" fmla="*/ 20 w 469"/>
                  <a:gd name="T79" fmla="*/ 12 h 163"/>
                  <a:gd name="T80" fmla="*/ 2 w 469"/>
                  <a:gd name="T81" fmla="*/ 1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" name="Freeform 69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2 w 142"/>
                  <a:gd name="T1" fmla="*/ 34 h 145"/>
                  <a:gd name="T2" fmla="*/ 17 w 142"/>
                  <a:gd name="T3" fmla="*/ 37 h 145"/>
                  <a:gd name="T4" fmla="*/ 12 w 142"/>
                  <a:gd name="T5" fmla="*/ 35 h 145"/>
                  <a:gd name="T6" fmla="*/ 10 w 142"/>
                  <a:gd name="T7" fmla="*/ 31 h 145"/>
                  <a:gd name="T8" fmla="*/ 8 w 142"/>
                  <a:gd name="T9" fmla="*/ 29 h 145"/>
                  <a:gd name="T10" fmla="*/ 5 w 142"/>
                  <a:gd name="T11" fmla="*/ 29 h 145"/>
                  <a:gd name="T12" fmla="*/ 3 w 142"/>
                  <a:gd name="T13" fmla="*/ 27 h 145"/>
                  <a:gd name="T14" fmla="*/ 1 w 142"/>
                  <a:gd name="T15" fmla="*/ 26 h 145"/>
                  <a:gd name="T16" fmla="*/ 0 w 142"/>
                  <a:gd name="T17" fmla="*/ 22 h 145"/>
                  <a:gd name="T18" fmla="*/ 3 w 142"/>
                  <a:gd name="T19" fmla="*/ 17 h 145"/>
                  <a:gd name="T20" fmla="*/ 3 w 142"/>
                  <a:gd name="T21" fmla="*/ 14 h 145"/>
                  <a:gd name="T22" fmla="*/ 3 w 142"/>
                  <a:gd name="T23" fmla="*/ 8 h 145"/>
                  <a:gd name="T24" fmla="*/ 5 w 142"/>
                  <a:gd name="T25" fmla="*/ 5 h 145"/>
                  <a:gd name="T26" fmla="*/ 7 w 142"/>
                  <a:gd name="T27" fmla="*/ 4 h 145"/>
                  <a:gd name="T28" fmla="*/ 10 w 142"/>
                  <a:gd name="T29" fmla="*/ 4 h 145"/>
                  <a:gd name="T30" fmla="*/ 13 w 142"/>
                  <a:gd name="T31" fmla="*/ 5 h 145"/>
                  <a:gd name="T32" fmla="*/ 15 w 142"/>
                  <a:gd name="T33" fmla="*/ 3 h 145"/>
                  <a:gd name="T34" fmla="*/ 19 w 142"/>
                  <a:gd name="T35" fmla="*/ 0 h 145"/>
                  <a:gd name="T36" fmla="*/ 24 w 142"/>
                  <a:gd name="T37" fmla="*/ 1 h 145"/>
                  <a:gd name="T38" fmla="*/ 27 w 142"/>
                  <a:gd name="T39" fmla="*/ 6 h 145"/>
                  <a:gd name="T40" fmla="*/ 28 w 142"/>
                  <a:gd name="T41" fmla="*/ 8 h 145"/>
                  <a:gd name="T42" fmla="*/ 31 w 142"/>
                  <a:gd name="T43" fmla="*/ 8 h 145"/>
                  <a:gd name="T44" fmla="*/ 34 w 142"/>
                  <a:gd name="T45" fmla="*/ 9 h 145"/>
                  <a:gd name="T46" fmla="*/ 35 w 142"/>
                  <a:gd name="T47" fmla="*/ 11 h 145"/>
                  <a:gd name="T48" fmla="*/ 36 w 142"/>
                  <a:gd name="T49" fmla="*/ 15 h 145"/>
                  <a:gd name="T50" fmla="*/ 34 w 142"/>
                  <a:gd name="T51" fmla="*/ 19 h 145"/>
                  <a:gd name="T52" fmla="*/ 33 w 142"/>
                  <a:gd name="T53" fmla="*/ 23 h 145"/>
                  <a:gd name="T54" fmla="*/ 33 w 142"/>
                  <a:gd name="T55" fmla="*/ 28 h 145"/>
                  <a:gd name="T56" fmla="*/ 31 w 142"/>
                  <a:gd name="T57" fmla="*/ 31 h 145"/>
                  <a:gd name="T58" fmla="*/ 29 w 142"/>
                  <a:gd name="T59" fmla="*/ 33 h 145"/>
                  <a:gd name="T60" fmla="*/ 26 w 142"/>
                  <a:gd name="T61" fmla="*/ 33 h 145"/>
                  <a:gd name="T62" fmla="*/ 24 w 142"/>
                  <a:gd name="T63" fmla="*/ 32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" name="Freeform 70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1 w 40"/>
                  <a:gd name="T1" fmla="*/ 4 h 39"/>
                  <a:gd name="T2" fmla="*/ 10 w 40"/>
                  <a:gd name="T3" fmla="*/ 2 h 39"/>
                  <a:gd name="T4" fmla="*/ 8 w 40"/>
                  <a:gd name="T5" fmla="*/ 1 h 39"/>
                  <a:gd name="T6" fmla="*/ 6 w 40"/>
                  <a:gd name="T7" fmla="*/ 0 h 39"/>
                  <a:gd name="T8" fmla="*/ 4 w 40"/>
                  <a:gd name="T9" fmla="*/ 1 h 39"/>
                  <a:gd name="T10" fmla="*/ 2 w 40"/>
                  <a:gd name="T11" fmla="*/ 1 h 39"/>
                  <a:gd name="T12" fmla="*/ 1 w 40"/>
                  <a:gd name="T13" fmla="*/ 3 h 39"/>
                  <a:gd name="T14" fmla="*/ 0 w 40"/>
                  <a:gd name="T15" fmla="*/ 5 h 39"/>
                  <a:gd name="T16" fmla="*/ 1 w 40"/>
                  <a:gd name="T17" fmla="*/ 7 h 39"/>
                  <a:gd name="T18" fmla="*/ 2 w 40"/>
                  <a:gd name="T19" fmla="*/ 8 h 39"/>
                  <a:gd name="T20" fmla="*/ 3 w 40"/>
                  <a:gd name="T21" fmla="*/ 10 h 39"/>
                  <a:gd name="T22" fmla="*/ 5 w 40"/>
                  <a:gd name="T23" fmla="*/ 10 h 39"/>
                  <a:gd name="T24" fmla="*/ 7 w 40"/>
                  <a:gd name="T25" fmla="*/ 10 h 39"/>
                  <a:gd name="T26" fmla="*/ 9 w 40"/>
                  <a:gd name="T27" fmla="*/ 9 h 39"/>
                  <a:gd name="T28" fmla="*/ 11 w 40"/>
                  <a:gd name="T29" fmla="*/ 8 h 39"/>
                  <a:gd name="T30" fmla="*/ 11 w 40"/>
                  <a:gd name="T31" fmla="*/ 6 h 39"/>
                  <a:gd name="T32" fmla="*/ 11 w 40"/>
                  <a:gd name="T33" fmla="*/ 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" name="Freeform 71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7 w 52"/>
                  <a:gd name="T1" fmla="*/ 14 h 50"/>
                  <a:gd name="T2" fmla="*/ 10 w 52"/>
                  <a:gd name="T3" fmla="*/ 13 h 50"/>
                  <a:gd name="T4" fmla="*/ 12 w 52"/>
                  <a:gd name="T5" fmla="*/ 11 h 50"/>
                  <a:gd name="T6" fmla="*/ 13 w 52"/>
                  <a:gd name="T7" fmla="*/ 9 h 50"/>
                  <a:gd name="T8" fmla="*/ 13 w 52"/>
                  <a:gd name="T9" fmla="*/ 7 h 50"/>
                  <a:gd name="T10" fmla="*/ 13 w 52"/>
                  <a:gd name="T11" fmla="*/ 4 h 50"/>
                  <a:gd name="T12" fmla="*/ 12 w 52"/>
                  <a:gd name="T13" fmla="*/ 2 h 50"/>
                  <a:gd name="T14" fmla="*/ 10 w 52"/>
                  <a:gd name="T15" fmla="*/ 1 h 50"/>
                  <a:gd name="T16" fmla="*/ 7 w 52"/>
                  <a:gd name="T17" fmla="*/ 0 h 50"/>
                  <a:gd name="T18" fmla="*/ 4 w 52"/>
                  <a:gd name="T19" fmla="*/ 1 h 50"/>
                  <a:gd name="T20" fmla="*/ 2 w 52"/>
                  <a:gd name="T21" fmla="*/ 2 h 50"/>
                  <a:gd name="T22" fmla="*/ 1 w 52"/>
                  <a:gd name="T23" fmla="*/ 4 h 50"/>
                  <a:gd name="T24" fmla="*/ 0 w 52"/>
                  <a:gd name="T25" fmla="*/ 7 h 50"/>
                  <a:gd name="T26" fmla="*/ 1 w 52"/>
                  <a:gd name="T27" fmla="*/ 9 h 50"/>
                  <a:gd name="T28" fmla="*/ 2 w 52"/>
                  <a:gd name="T29" fmla="*/ 11 h 50"/>
                  <a:gd name="T30" fmla="*/ 4 w 52"/>
                  <a:gd name="T31" fmla="*/ 13 h 50"/>
                  <a:gd name="T32" fmla="*/ 7 w 52"/>
                  <a:gd name="T33" fmla="*/ 14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" name="Freeform 72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7 w 113"/>
                  <a:gd name="T1" fmla="*/ 39 h 156"/>
                  <a:gd name="T2" fmla="*/ 11 w 113"/>
                  <a:gd name="T3" fmla="*/ 39 h 156"/>
                  <a:gd name="T4" fmla="*/ 9 w 113"/>
                  <a:gd name="T5" fmla="*/ 38 h 156"/>
                  <a:gd name="T6" fmla="*/ 7 w 113"/>
                  <a:gd name="T7" fmla="*/ 33 h 156"/>
                  <a:gd name="T8" fmla="*/ 4 w 113"/>
                  <a:gd name="T9" fmla="*/ 27 h 156"/>
                  <a:gd name="T10" fmla="*/ 1 w 113"/>
                  <a:gd name="T11" fmla="*/ 20 h 156"/>
                  <a:gd name="T12" fmla="*/ 0 w 113"/>
                  <a:gd name="T13" fmla="*/ 13 h 156"/>
                  <a:gd name="T14" fmla="*/ 1 w 113"/>
                  <a:gd name="T15" fmla="*/ 6 h 156"/>
                  <a:gd name="T16" fmla="*/ 5 w 113"/>
                  <a:gd name="T17" fmla="*/ 2 h 156"/>
                  <a:gd name="T18" fmla="*/ 13 w 113"/>
                  <a:gd name="T19" fmla="*/ 0 h 156"/>
                  <a:gd name="T20" fmla="*/ 22 w 113"/>
                  <a:gd name="T21" fmla="*/ 2 h 156"/>
                  <a:gd name="T22" fmla="*/ 27 w 113"/>
                  <a:gd name="T23" fmla="*/ 6 h 156"/>
                  <a:gd name="T24" fmla="*/ 28 w 113"/>
                  <a:gd name="T25" fmla="*/ 13 h 156"/>
                  <a:gd name="T26" fmla="*/ 26 w 113"/>
                  <a:gd name="T27" fmla="*/ 20 h 156"/>
                  <a:gd name="T28" fmla="*/ 24 w 113"/>
                  <a:gd name="T29" fmla="*/ 27 h 156"/>
                  <a:gd name="T30" fmla="*/ 21 w 113"/>
                  <a:gd name="T31" fmla="*/ 33 h 156"/>
                  <a:gd name="T32" fmla="*/ 18 w 113"/>
                  <a:gd name="T33" fmla="*/ 38 h 156"/>
                  <a:gd name="T34" fmla="*/ 17 w 113"/>
                  <a:gd name="T35" fmla="*/ 39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" name="Freeform 7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7 w 113"/>
                  <a:gd name="T1" fmla="*/ 39 h 156"/>
                  <a:gd name="T2" fmla="*/ 11 w 113"/>
                  <a:gd name="T3" fmla="*/ 39 h 156"/>
                  <a:gd name="T4" fmla="*/ 9 w 113"/>
                  <a:gd name="T5" fmla="*/ 38 h 156"/>
                  <a:gd name="T6" fmla="*/ 7 w 113"/>
                  <a:gd name="T7" fmla="*/ 33 h 156"/>
                  <a:gd name="T8" fmla="*/ 4 w 113"/>
                  <a:gd name="T9" fmla="*/ 27 h 156"/>
                  <a:gd name="T10" fmla="*/ 1 w 113"/>
                  <a:gd name="T11" fmla="*/ 20 h 156"/>
                  <a:gd name="T12" fmla="*/ 0 w 113"/>
                  <a:gd name="T13" fmla="*/ 13 h 156"/>
                  <a:gd name="T14" fmla="*/ 1 w 113"/>
                  <a:gd name="T15" fmla="*/ 6 h 156"/>
                  <a:gd name="T16" fmla="*/ 5 w 113"/>
                  <a:gd name="T17" fmla="*/ 2 h 156"/>
                  <a:gd name="T18" fmla="*/ 13 w 113"/>
                  <a:gd name="T19" fmla="*/ 0 h 156"/>
                  <a:gd name="T20" fmla="*/ 22 w 113"/>
                  <a:gd name="T21" fmla="*/ 2 h 156"/>
                  <a:gd name="T22" fmla="*/ 27 w 113"/>
                  <a:gd name="T23" fmla="*/ 6 h 156"/>
                  <a:gd name="T24" fmla="*/ 28 w 113"/>
                  <a:gd name="T25" fmla="*/ 13 h 156"/>
                  <a:gd name="T26" fmla="*/ 26 w 113"/>
                  <a:gd name="T27" fmla="*/ 20 h 156"/>
                  <a:gd name="T28" fmla="*/ 24 w 113"/>
                  <a:gd name="T29" fmla="*/ 27 h 156"/>
                  <a:gd name="T30" fmla="*/ 21 w 113"/>
                  <a:gd name="T31" fmla="*/ 33 h 156"/>
                  <a:gd name="T32" fmla="*/ 18 w 113"/>
                  <a:gd name="T33" fmla="*/ 38 h 156"/>
                  <a:gd name="T34" fmla="*/ 17 w 113"/>
                  <a:gd name="T35" fmla="*/ 39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" name="Freeform 74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4 w 152"/>
                  <a:gd name="T1" fmla="*/ 30 h 123"/>
                  <a:gd name="T2" fmla="*/ 0 w 152"/>
                  <a:gd name="T3" fmla="*/ 25 h 123"/>
                  <a:gd name="T4" fmla="*/ 1 w 152"/>
                  <a:gd name="T5" fmla="*/ 23 h 123"/>
                  <a:gd name="T6" fmla="*/ 4 w 152"/>
                  <a:gd name="T7" fmla="*/ 18 h 123"/>
                  <a:gd name="T8" fmla="*/ 8 w 152"/>
                  <a:gd name="T9" fmla="*/ 13 h 123"/>
                  <a:gd name="T10" fmla="*/ 12 w 152"/>
                  <a:gd name="T11" fmla="*/ 6 h 123"/>
                  <a:gd name="T12" fmla="*/ 18 w 152"/>
                  <a:gd name="T13" fmla="*/ 2 h 123"/>
                  <a:gd name="T14" fmla="*/ 24 w 152"/>
                  <a:gd name="T15" fmla="*/ 0 h 123"/>
                  <a:gd name="T16" fmla="*/ 30 w 152"/>
                  <a:gd name="T17" fmla="*/ 1 h 123"/>
                  <a:gd name="T18" fmla="*/ 36 w 152"/>
                  <a:gd name="T19" fmla="*/ 8 h 123"/>
                  <a:gd name="T20" fmla="*/ 38 w 152"/>
                  <a:gd name="T21" fmla="*/ 12 h 123"/>
                  <a:gd name="T22" fmla="*/ 38 w 152"/>
                  <a:gd name="T23" fmla="*/ 16 h 123"/>
                  <a:gd name="T24" fmla="*/ 38 w 152"/>
                  <a:gd name="T25" fmla="*/ 19 h 123"/>
                  <a:gd name="T26" fmla="*/ 37 w 152"/>
                  <a:gd name="T27" fmla="*/ 22 h 123"/>
                  <a:gd name="T28" fmla="*/ 35 w 152"/>
                  <a:gd name="T29" fmla="*/ 24 h 123"/>
                  <a:gd name="T30" fmla="*/ 32 w 152"/>
                  <a:gd name="T31" fmla="*/ 26 h 123"/>
                  <a:gd name="T32" fmla="*/ 29 w 152"/>
                  <a:gd name="T33" fmla="*/ 28 h 123"/>
                  <a:gd name="T34" fmla="*/ 25 w 152"/>
                  <a:gd name="T35" fmla="*/ 29 h 123"/>
                  <a:gd name="T36" fmla="*/ 21 w 152"/>
                  <a:gd name="T37" fmla="*/ 30 h 123"/>
                  <a:gd name="T38" fmla="*/ 18 w 152"/>
                  <a:gd name="T39" fmla="*/ 30 h 123"/>
                  <a:gd name="T40" fmla="*/ 14 w 152"/>
                  <a:gd name="T41" fmla="*/ 30 h 123"/>
                  <a:gd name="T42" fmla="*/ 11 w 152"/>
                  <a:gd name="T43" fmla="*/ 30 h 123"/>
                  <a:gd name="T44" fmla="*/ 8 w 152"/>
                  <a:gd name="T45" fmla="*/ 30 h 123"/>
                  <a:gd name="T46" fmla="*/ 6 w 152"/>
                  <a:gd name="T47" fmla="*/ 30 h 123"/>
                  <a:gd name="T48" fmla="*/ 4 w 152"/>
                  <a:gd name="T49" fmla="*/ 30 h 123"/>
                  <a:gd name="T50" fmla="*/ 4 w 152"/>
                  <a:gd name="T51" fmla="*/ 3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" name="Freeform 75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6 h 122"/>
                  <a:gd name="T2" fmla="*/ 3 w 153"/>
                  <a:gd name="T3" fmla="*/ 1 h 122"/>
                  <a:gd name="T4" fmla="*/ 3 w 153"/>
                  <a:gd name="T5" fmla="*/ 1 h 122"/>
                  <a:gd name="T6" fmla="*/ 5 w 153"/>
                  <a:gd name="T7" fmla="*/ 1 h 122"/>
                  <a:gd name="T8" fmla="*/ 7 w 153"/>
                  <a:gd name="T9" fmla="*/ 0 h 122"/>
                  <a:gd name="T10" fmla="*/ 10 w 153"/>
                  <a:gd name="T11" fmla="*/ 0 h 122"/>
                  <a:gd name="T12" fmla="*/ 13 w 153"/>
                  <a:gd name="T13" fmla="*/ 1 h 122"/>
                  <a:gd name="T14" fmla="*/ 17 w 153"/>
                  <a:gd name="T15" fmla="*/ 1 h 122"/>
                  <a:gd name="T16" fmla="*/ 21 w 153"/>
                  <a:gd name="T17" fmla="*/ 1 h 122"/>
                  <a:gd name="T18" fmla="*/ 24 w 153"/>
                  <a:gd name="T19" fmla="*/ 2 h 122"/>
                  <a:gd name="T20" fmla="*/ 28 w 153"/>
                  <a:gd name="T21" fmla="*/ 3 h 122"/>
                  <a:gd name="T22" fmla="*/ 31 w 153"/>
                  <a:gd name="T23" fmla="*/ 4 h 122"/>
                  <a:gd name="T24" fmla="*/ 34 w 153"/>
                  <a:gd name="T25" fmla="*/ 6 h 122"/>
                  <a:gd name="T26" fmla="*/ 36 w 153"/>
                  <a:gd name="T27" fmla="*/ 8 h 122"/>
                  <a:gd name="T28" fmla="*/ 38 w 153"/>
                  <a:gd name="T29" fmla="*/ 11 h 122"/>
                  <a:gd name="T30" fmla="*/ 38 w 153"/>
                  <a:gd name="T31" fmla="*/ 14 h 122"/>
                  <a:gd name="T32" fmla="*/ 37 w 153"/>
                  <a:gd name="T33" fmla="*/ 18 h 122"/>
                  <a:gd name="T34" fmla="*/ 35 w 153"/>
                  <a:gd name="T35" fmla="*/ 23 h 122"/>
                  <a:gd name="T36" fmla="*/ 29 w 153"/>
                  <a:gd name="T37" fmla="*/ 29 h 122"/>
                  <a:gd name="T38" fmla="*/ 23 w 153"/>
                  <a:gd name="T39" fmla="*/ 31 h 122"/>
                  <a:gd name="T40" fmla="*/ 17 w 153"/>
                  <a:gd name="T41" fmla="*/ 29 h 122"/>
                  <a:gd name="T42" fmla="*/ 12 w 153"/>
                  <a:gd name="T43" fmla="*/ 24 h 122"/>
                  <a:gd name="T44" fmla="*/ 7 w 153"/>
                  <a:gd name="T45" fmla="*/ 18 h 122"/>
                  <a:gd name="T46" fmla="*/ 3 w 153"/>
                  <a:gd name="T47" fmla="*/ 12 h 122"/>
                  <a:gd name="T48" fmla="*/ 1 w 153"/>
                  <a:gd name="T49" fmla="*/ 8 h 122"/>
                  <a:gd name="T50" fmla="*/ 0 w 153"/>
                  <a:gd name="T51" fmla="*/ 6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" name="Freeform 76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10 w 112"/>
                  <a:gd name="T1" fmla="*/ 0 h 156"/>
                  <a:gd name="T2" fmla="*/ 16 w 112"/>
                  <a:gd name="T3" fmla="*/ 0 h 156"/>
                  <a:gd name="T4" fmla="*/ 18 w 112"/>
                  <a:gd name="T5" fmla="*/ 2 h 156"/>
                  <a:gd name="T6" fmla="*/ 20 w 112"/>
                  <a:gd name="T7" fmla="*/ 6 h 156"/>
                  <a:gd name="T8" fmla="*/ 23 w 112"/>
                  <a:gd name="T9" fmla="*/ 13 h 156"/>
                  <a:gd name="T10" fmla="*/ 26 w 112"/>
                  <a:gd name="T11" fmla="*/ 20 h 156"/>
                  <a:gd name="T12" fmla="*/ 27 w 112"/>
                  <a:gd name="T13" fmla="*/ 27 h 156"/>
                  <a:gd name="T14" fmla="*/ 26 w 112"/>
                  <a:gd name="T15" fmla="*/ 33 h 156"/>
                  <a:gd name="T16" fmla="*/ 22 w 112"/>
                  <a:gd name="T17" fmla="*/ 38 h 156"/>
                  <a:gd name="T18" fmla="*/ 14 w 112"/>
                  <a:gd name="T19" fmla="*/ 39 h 156"/>
                  <a:gd name="T20" fmla="*/ 5 w 112"/>
                  <a:gd name="T21" fmla="*/ 38 h 156"/>
                  <a:gd name="T22" fmla="*/ 1 w 112"/>
                  <a:gd name="T23" fmla="*/ 33 h 156"/>
                  <a:gd name="T24" fmla="*/ 0 w 112"/>
                  <a:gd name="T25" fmla="*/ 27 h 156"/>
                  <a:gd name="T26" fmla="*/ 1 w 112"/>
                  <a:gd name="T27" fmla="*/ 20 h 156"/>
                  <a:gd name="T28" fmla="*/ 3 w 112"/>
                  <a:gd name="T29" fmla="*/ 13 h 156"/>
                  <a:gd name="T30" fmla="*/ 7 w 112"/>
                  <a:gd name="T31" fmla="*/ 6 h 156"/>
                  <a:gd name="T32" fmla="*/ 9 w 112"/>
                  <a:gd name="T33" fmla="*/ 2 h 156"/>
                  <a:gd name="T34" fmla="*/ 1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" name="Freeform 77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34 w 151"/>
                  <a:gd name="T1" fmla="*/ 1 h 123"/>
                  <a:gd name="T2" fmla="*/ 37 w 151"/>
                  <a:gd name="T3" fmla="*/ 6 h 123"/>
                  <a:gd name="T4" fmla="*/ 36 w 151"/>
                  <a:gd name="T5" fmla="*/ 8 h 123"/>
                  <a:gd name="T6" fmla="*/ 34 w 151"/>
                  <a:gd name="T7" fmla="*/ 12 h 123"/>
                  <a:gd name="T8" fmla="*/ 30 w 151"/>
                  <a:gd name="T9" fmla="*/ 18 h 123"/>
                  <a:gd name="T10" fmla="*/ 25 w 151"/>
                  <a:gd name="T11" fmla="*/ 24 h 123"/>
                  <a:gd name="T12" fmla="*/ 20 w 151"/>
                  <a:gd name="T13" fmla="*/ 29 h 123"/>
                  <a:gd name="T14" fmla="*/ 14 w 151"/>
                  <a:gd name="T15" fmla="*/ 31 h 123"/>
                  <a:gd name="T16" fmla="*/ 8 w 151"/>
                  <a:gd name="T17" fmla="*/ 30 h 123"/>
                  <a:gd name="T18" fmla="*/ 2 w 151"/>
                  <a:gd name="T19" fmla="*/ 23 h 123"/>
                  <a:gd name="T20" fmla="*/ 0 w 151"/>
                  <a:gd name="T21" fmla="*/ 18 h 123"/>
                  <a:gd name="T22" fmla="*/ 0 w 151"/>
                  <a:gd name="T23" fmla="*/ 15 h 123"/>
                  <a:gd name="T24" fmla="*/ 0 w 151"/>
                  <a:gd name="T25" fmla="*/ 11 h 123"/>
                  <a:gd name="T26" fmla="*/ 1 w 151"/>
                  <a:gd name="T27" fmla="*/ 8 h 123"/>
                  <a:gd name="T28" fmla="*/ 3 w 151"/>
                  <a:gd name="T29" fmla="*/ 6 h 123"/>
                  <a:gd name="T30" fmla="*/ 6 w 151"/>
                  <a:gd name="T31" fmla="*/ 4 h 123"/>
                  <a:gd name="T32" fmla="*/ 9 w 151"/>
                  <a:gd name="T33" fmla="*/ 3 h 123"/>
                  <a:gd name="T34" fmla="*/ 13 w 151"/>
                  <a:gd name="T35" fmla="*/ 2 h 123"/>
                  <a:gd name="T36" fmla="*/ 16 w 151"/>
                  <a:gd name="T37" fmla="*/ 1 h 123"/>
                  <a:gd name="T38" fmla="*/ 20 w 151"/>
                  <a:gd name="T39" fmla="*/ 1 h 123"/>
                  <a:gd name="T40" fmla="*/ 24 w 151"/>
                  <a:gd name="T41" fmla="*/ 1 h 123"/>
                  <a:gd name="T42" fmla="*/ 27 w 151"/>
                  <a:gd name="T43" fmla="*/ 0 h 123"/>
                  <a:gd name="T44" fmla="*/ 30 w 151"/>
                  <a:gd name="T45" fmla="*/ 0 h 123"/>
                  <a:gd name="T46" fmla="*/ 32 w 151"/>
                  <a:gd name="T47" fmla="*/ 1 h 123"/>
                  <a:gd name="T48" fmla="*/ 34 w 151"/>
                  <a:gd name="T49" fmla="*/ 1 h 123"/>
                  <a:gd name="T50" fmla="*/ 34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" name="Freeform 78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38 w 152"/>
                  <a:gd name="T1" fmla="*/ 25 h 123"/>
                  <a:gd name="T2" fmla="*/ 35 w 152"/>
                  <a:gd name="T3" fmla="*/ 31 h 123"/>
                  <a:gd name="T4" fmla="*/ 35 w 152"/>
                  <a:gd name="T5" fmla="*/ 31 h 123"/>
                  <a:gd name="T6" fmla="*/ 33 w 152"/>
                  <a:gd name="T7" fmla="*/ 31 h 123"/>
                  <a:gd name="T8" fmla="*/ 31 w 152"/>
                  <a:gd name="T9" fmla="*/ 31 h 123"/>
                  <a:gd name="T10" fmla="*/ 28 w 152"/>
                  <a:gd name="T11" fmla="*/ 31 h 123"/>
                  <a:gd name="T12" fmla="*/ 25 w 152"/>
                  <a:gd name="T13" fmla="*/ 31 h 123"/>
                  <a:gd name="T14" fmla="*/ 21 w 152"/>
                  <a:gd name="T15" fmla="*/ 31 h 123"/>
                  <a:gd name="T16" fmla="*/ 17 w 152"/>
                  <a:gd name="T17" fmla="*/ 30 h 123"/>
                  <a:gd name="T18" fmla="*/ 14 w 152"/>
                  <a:gd name="T19" fmla="*/ 29 h 123"/>
                  <a:gd name="T20" fmla="*/ 10 w 152"/>
                  <a:gd name="T21" fmla="*/ 28 h 123"/>
                  <a:gd name="T22" fmla="*/ 7 w 152"/>
                  <a:gd name="T23" fmla="*/ 27 h 123"/>
                  <a:gd name="T24" fmla="*/ 4 w 152"/>
                  <a:gd name="T25" fmla="*/ 25 h 123"/>
                  <a:gd name="T26" fmla="*/ 2 w 152"/>
                  <a:gd name="T27" fmla="*/ 23 h 123"/>
                  <a:gd name="T28" fmla="*/ 1 w 152"/>
                  <a:gd name="T29" fmla="*/ 20 h 123"/>
                  <a:gd name="T30" fmla="*/ 0 w 152"/>
                  <a:gd name="T31" fmla="*/ 17 h 123"/>
                  <a:gd name="T32" fmla="*/ 1 w 152"/>
                  <a:gd name="T33" fmla="*/ 13 h 123"/>
                  <a:gd name="T34" fmla="*/ 3 w 152"/>
                  <a:gd name="T35" fmla="*/ 9 h 123"/>
                  <a:gd name="T36" fmla="*/ 9 w 152"/>
                  <a:gd name="T37" fmla="*/ 2 h 123"/>
                  <a:gd name="T38" fmla="*/ 15 w 152"/>
                  <a:gd name="T39" fmla="*/ 0 h 123"/>
                  <a:gd name="T40" fmla="*/ 21 w 152"/>
                  <a:gd name="T41" fmla="*/ 2 h 123"/>
                  <a:gd name="T42" fmla="*/ 26 w 152"/>
                  <a:gd name="T43" fmla="*/ 7 h 123"/>
                  <a:gd name="T44" fmla="*/ 31 w 152"/>
                  <a:gd name="T45" fmla="*/ 13 h 123"/>
                  <a:gd name="T46" fmla="*/ 35 w 152"/>
                  <a:gd name="T47" fmla="*/ 19 h 123"/>
                  <a:gd name="T48" fmla="*/ 37 w 152"/>
                  <a:gd name="T49" fmla="*/ 23 h 123"/>
                  <a:gd name="T50" fmla="*/ 38 w 152"/>
                  <a:gd name="T51" fmla="*/ 2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" name="Freeform 79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2 w 136"/>
                  <a:gd name="T1" fmla="*/ 17 h 148"/>
                  <a:gd name="T2" fmla="*/ 0 w 136"/>
                  <a:gd name="T3" fmla="*/ 12 h 148"/>
                  <a:gd name="T4" fmla="*/ 2 w 136"/>
                  <a:gd name="T5" fmla="*/ 9 h 148"/>
                  <a:gd name="T6" fmla="*/ 4 w 136"/>
                  <a:gd name="T7" fmla="*/ 7 h 148"/>
                  <a:gd name="T8" fmla="*/ 6 w 136"/>
                  <a:gd name="T9" fmla="*/ 7 h 148"/>
                  <a:gd name="T10" fmla="*/ 9 w 136"/>
                  <a:gd name="T11" fmla="*/ 7 h 148"/>
                  <a:gd name="T12" fmla="*/ 11 w 136"/>
                  <a:gd name="T13" fmla="*/ 4 h 148"/>
                  <a:gd name="T14" fmla="*/ 15 w 136"/>
                  <a:gd name="T15" fmla="*/ 1 h 148"/>
                  <a:gd name="T16" fmla="*/ 20 w 136"/>
                  <a:gd name="T17" fmla="*/ 1 h 148"/>
                  <a:gd name="T18" fmla="*/ 23 w 136"/>
                  <a:gd name="T19" fmla="*/ 4 h 148"/>
                  <a:gd name="T20" fmla="*/ 25 w 136"/>
                  <a:gd name="T21" fmla="*/ 6 h 148"/>
                  <a:gd name="T22" fmla="*/ 28 w 136"/>
                  <a:gd name="T23" fmla="*/ 6 h 148"/>
                  <a:gd name="T24" fmla="*/ 31 w 136"/>
                  <a:gd name="T25" fmla="*/ 7 h 148"/>
                  <a:gd name="T26" fmla="*/ 33 w 136"/>
                  <a:gd name="T27" fmla="*/ 8 h 148"/>
                  <a:gd name="T28" fmla="*/ 34 w 136"/>
                  <a:gd name="T29" fmla="*/ 12 h 148"/>
                  <a:gd name="T30" fmla="*/ 33 w 136"/>
                  <a:gd name="T31" fmla="*/ 17 h 148"/>
                  <a:gd name="T32" fmla="*/ 33 w 136"/>
                  <a:gd name="T33" fmla="*/ 20 h 148"/>
                  <a:gd name="T34" fmla="*/ 34 w 136"/>
                  <a:gd name="T35" fmla="*/ 25 h 148"/>
                  <a:gd name="T36" fmla="*/ 33 w 136"/>
                  <a:gd name="T37" fmla="*/ 29 h 148"/>
                  <a:gd name="T38" fmla="*/ 31 w 136"/>
                  <a:gd name="T39" fmla="*/ 31 h 148"/>
                  <a:gd name="T40" fmla="*/ 28 w 136"/>
                  <a:gd name="T41" fmla="*/ 31 h 148"/>
                  <a:gd name="T42" fmla="*/ 26 w 136"/>
                  <a:gd name="T43" fmla="*/ 31 h 148"/>
                  <a:gd name="T44" fmla="*/ 24 w 136"/>
                  <a:gd name="T45" fmla="*/ 33 h 148"/>
                  <a:gd name="T46" fmla="*/ 20 w 136"/>
                  <a:gd name="T47" fmla="*/ 37 h 148"/>
                  <a:gd name="T48" fmla="*/ 15 w 136"/>
                  <a:gd name="T49" fmla="*/ 37 h 148"/>
                  <a:gd name="T50" fmla="*/ 12 w 136"/>
                  <a:gd name="T51" fmla="*/ 33 h 148"/>
                  <a:gd name="T52" fmla="*/ 9 w 136"/>
                  <a:gd name="T53" fmla="*/ 31 h 148"/>
                  <a:gd name="T54" fmla="*/ 7 w 136"/>
                  <a:gd name="T55" fmla="*/ 31 h 148"/>
                  <a:gd name="T56" fmla="*/ 4 w 136"/>
                  <a:gd name="T57" fmla="*/ 31 h 148"/>
                  <a:gd name="T58" fmla="*/ 2 w 136"/>
                  <a:gd name="T59" fmla="*/ 29 h 148"/>
                  <a:gd name="T60" fmla="*/ 1 w 136"/>
                  <a:gd name="T61" fmla="*/ 26 h 148"/>
                  <a:gd name="T62" fmla="*/ 2 w 136"/>
                  <a:gd name="T63" fmla="*/ 2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" name="Freeform 80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5 w 39"/>
                  <a:gd name="T1" fmla="*/ 11 h 40"/>
                  <a:gd name="T2" fmla="*/ 7 w 39"/>
                  <a:gd name="T3" fmla="*/ 11 h 40"/>
                  <a:gd name="T4" fmla="*/ 9 w 39"/>
                  <a:gd name="T5" fmla="*/ 9 h 40"/>
                  <a:gd name="T6" fmla="*/ 10 w 39"/>
                  <a:gd name="T7" fmla="*/ 7 h 40"/>
                  <a:gd name="T8" fmla="*/ 10 w 39"/>
                  <a:gd name="T9" fmla="*/ 6 h 40"/>
                  <a:gd name="T10" fmla="*/ 10 w 39"/>
                  <a:gd name="T11" fmla="*/ 3 h 40"/>
                  <a:gd name="T12" fmla="*/ 9 w 39"/>
                  <a:gd name="T13" fmla="*/ 2 h 40"/>
                  <a:gd name="T14" fmla="*/ 7 w 39"/>
                  <a:gd name="T15" fmla="*/ 1 h 40"/>
                  <a:gd name="T16" fmla="*/ 5 w 39"/>
                  <a:gd name="T17" fmla="*/ 0 h 40"/>
                  <a:gd name="T18" fmla="*/ 3 w 39"/>
                  <a:gd name="T19" fmla="*/ 1 h 40"/>
                  <a:gd name="T20" fmla="*/ 2 w 39"/>
                  <a:gd name="T21" fmla="*/ 2 h 40"/>
                  <a:gd name="T22" fmla="*/ 1 w 39"/>
                  <a:gd name="T23" fmla="*/ 3 h 40"/>
                  <a:gd name="T24" fmla="*/ 0 w 39"/>
                  <a:gd name="T25" fmla="*/ 6 h 40"/>
                  <a:gd name="T26" fmla="*/ 1 w 39"/>
                  <a:gd name="T27" fmla="*/ 7 h 40"/>
                  <a:gd name="T28" fmla="*/ 2 w 39"/>
                  <a:gd name="T29" fmla="*/ 9 h 40"/>
                  <a:gd name="T30" fmla="*/ 3 w 39"/>
                  <a:gd name="T31" fmla="*/ 11 h 40"/>
                  <a:gd name="T32" fmla="*/ 5 w 39"/>
                  <a:gd name="T33" fmla="*/ 1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" name="Freeform 81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2 w 136"/>
                  <a:gd name="T1" fmla="*/ 17 h 147"/>
                  <a:gd name="T2" fmla="*/ 0 w 136"/>
                  <a:gd name="T3" fmla="*/ 12 h 147"/>
                  <a:gd name="T4" fmla="*/ 2 w 136"/>
                  <a:gd name="T5" fmla="*/ 9 h 147"/>
                  <a:gd name="T6" fmla="*/ 4 w 136"/>
                  <a:gd name="T7" fmla="*/ 7 h 147"/>
                  <a:gd name="T8" fmla="*/ 7 w 136"/>
                  <a:gd name="T9" fmla="*/ 6 h 147"/>
                  <a:gd name="T10" fmla="*/ 9 w 136"/>
                  <a:gd name="T11" fmla="*/ 7 h 147"/>
                  <a:gd name="T12" fmla="*/ 11 w 136"/>
                  <a:gd name="T13" fmla="*/ 4 h 147"/>
                  <a:gd name="T14" fmla="*/ 15 w 136"/>
                  <a:gd name="T15" fmla="*/ 1 h 147"/>
                  <a:gd name="T16" fmla="*/ 20 w 136"/>
                  <a:gd name="T17" fmla="*/ 1 h 147"/>
                  <a:gd name="T18" fmla="*/ 23 w 136"/>
                  <a:gd name="T19" fmla="*/ 4 h 147"/>
                  <a:gd name="T20" fmla="*/ 26 w 136"/>
                  <a:gd name="T21" fmla="*/ 6 h 147"/>
                  <a:gd name="T22" fmla="*/ 28 w 136"/>
                  <a:gd name="T23" fmla="*/ 6 h 147"/>
                  <a:gd name="T24" fmla="*/ 31 w 136"/>
                  <a:gd name="T25" fmla="*/ 7 h 147"/>
                  <a:gd name="T26" fmla="*/ 33 w 136"/>
                  <a:gd name="T27" fmla="*/ 8 h 147"/>
                  <a:gd name="T28" fmla="*/ 34 w 136"/>
                  <a:gd name="T29" fmla="*/ 12 h 147"/>
                  <a:gd name="T30" fmla="*/ 33 w 136"/>
                  <a:gd name="T31" fmla="*/ 17 h 147"/>
                  <a:gd name="T32" fmla="*/ 33 w 136"/>
                  <a:gd name="T33" fmla="*/ 20 h 147"/>
                  <a:gd name="T34" fmla="*/ 34 w 136"/>
                  <a:gd name="T35" fmla="*/ 25 h 147"/>
                  <a:gd name="T36" fmla="*/ 33 w 136"/>
                  <a:gd name="T37" fmla="*/ 29 h 147"/>
                  <a:gd name="T38" fmla="*/ 31 w 136"/>
                  <a:gd name="T39" fmla="*/ 31 h 147"/>
                  <a:gd name="T40" fmla="*/ 28 w 136"/>
                  <a:gd name="T41" fmla="*/ 31 h 147"/>
                  <a:gd name="T42" fmla="*/ 26 w 136"/>
                  <a:gd name="T43" fmla="*/ 31 h 147"/>
                  <a:gd name="T44" fmla="*/ 24 w 136"/>
                  <a:gd name="T45" fmla="*/ 33 h 147"/>
                  <a:gd name="T46" fmla="*/ 20 w 136"/>
                  <a:gd name="T47" fmla="*/ 37 h 147"/>
                  <a:gd name="T48" fmla="*/ 15 w 136"/>
                  <a:gd name="T49" fmla="*/ 37 h 147"/>
                  <a:gd name="T50" fmla="*/ 12 w 136"/>
                  <a:gd name="T51" fmla="*/ 33 h 147"/>
                  <a:gd name="T52" fmla="*/ 9 w 136"/>
                  <a:gd name="T53" fmla="*/ 31 h 147"/>
                  <a:gd name="T54" fmla="*/ 7 w 136"/>
                  <a:gd name="T55" fmla="*/ 31 h 147"/>
                  <a:gd name="T56" fmla="*/ 4 w 136"/>
                  <a:gd name="T57" fmla="*/ 31 h 147"/>
                  <a:gd name="T58" fmla="*/ 2 w 136"/>
                  <a:gd name="T59" fmla="*/ 29 h 147"/>
                  <a:gd name="T60" fmla="*/ 1 w 136"/>
                  <a:gd name="T61" fmla="*/ 26 h 147"/>
                  <a:gd name="T62" fmla="*/ 2 w 136"/>
                  <a:gd name="T63" fmla="*/ 2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" name="Freeform 82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5 w 39"/>
                  <a:gd name="T1" fmla="*/ 10 h 39"/>
                  <a:gd name="T2" fmla="*/ 7 w 39"/>
                  <a:gd name="T3" fmla="*/ 10 h 39"/>
                  <a:gd name="T4" fmla="*/ 9 w 39"/>
                  <a:gd name="T5" fmla="*/ 9 h 39"/>
                  <a:gd name="T6" fmla="*/ 10 w 39"/>
                  <a:gd name="T7" fmla="*/ 7 h 39"/>
                  <a:gd name="T8" fmla="*/ 10 w 39"/>
                  <a:gd name="T9" fmla="*/ 5 h 39"/>
                  <a:gd name="T10" fmla="*/ 10 w 39"/>
                  <a:gd name="T11" fmla="*/ 3 h 39"/>
                  <a:gd name="T12" fmla="*/ 9 w 39"/>
                  <a:gd name="T13" fmla="*/ 2 h 39"/>
                  <a:gd name="T14" fmla="*/ 7 w 39"/>
                  <a:gd name="T15" fmla="*/ 1 h 39"/>
                  <a:gd name="T16" fmla="*/ 5 w 39"/>
                  <a:gd name="T17" fmla="*/ 0 h 39"/>
                  <a:gd name="T18" fmla="*/ 4 w 39"/>
                  <a:gd name="T19" fmla="*/ 1 h 39"/>
                  <a:gd name="T20" fmla="*/ 2 w 39"/>
                  <a:gd name="T21" fmla="*/ 2 h 39"/>
                  <a:gd name="T22" fmla="*/ 1 w 39"/>
                  <a:gd name="T23" fmla="*/ 3 h 39"/>
                  <a:gd name="T24" fmla="*/ 0 w 39"/>
                  <a:gd name="T25" fmla="*/ 5 h 39"/>
                  <a:gd name="T26" fmla="*/ 1 w 39"/>
                  <a:gd name="T27" fmla="*/ 7 h 39"/>
                  <a:gd name="T28" fmla="*/ 2 w 39"/>
                  <a:gd name="T29" fmla="*/ 9 h 39"/>
                  <a:gd name="T30" fmla="*/ 4 w 39"/>
                  <a:gd name="T31" fmla="*/ 10 h 39"/>
                  <a:gd name="T32" fmla="*/ 5 w 39"/>
                  <a:gd name="T33" fmla="*/ 1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" name="Freeform 83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7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2" name="Freeform 84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3" name="Freeform 85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2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1 w 60"/>
                  <a:gd name="T29" fmla="*/ 11 h 60"/>
                  <a:gd name="T30" fmla="*/ 1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4" name="Freeform 86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4 w 29"/>
                  <a:gd name="T1" fmla="*/ 8 h 30"/>
                  <a:gd name="T2" fmla="*/ 3 w 29"/>
                  <a:gd name="T3" fmla="*/ 8 h 30"/>
                  <a:gd name="T4" fmla="*/ 3 w 29"/>
                  <a:gd name="T5" fmla="*/ 8 h 30"/>
                  <a:gd name="T6" fmla="*/ 2 w 29"/>
                  <a:gd name="T7" fmla="*/ 7 h 30"/>
                  <a:gd name="T8" fmla="*/ 1 w 29"/>
                  <a:gd name="T9" fmla="*/ 7 h 30"/>
                  <a:gd name="T10" fmla="*/ 1 w 29"/>
                  <a:gd name="T11" fmla="*/ 6 h 30"/>
                  <a:gd name="T12" fmla="*/ 1 w 29"/>
                  <a:gd name="T13" fmla="*/ 6 h 30"/>
                  <a:gd name="T14" fmla="*/ 0 w 29"/>
                  <a:gd name="T15" fmla="*/ 5 h 30"/>
                  <a:gd name="T16" fmla="*/ 0 w 29"/>
                  <a:gd name="T17" fmla="*/ 4 h 30"/>
                  <a:gd name="T18" fmla="*/ 0 w 29"/>
                  <a:gd name="T19" fmla="*/ 4 h 30"/>
                  <a:gd name="T20" fmla="*/ 1 w 29"/>
                  <a:gd name="T21" fmla="*/ 3 h 30"/>
                  <a:gd name="T22" fmla="*/ 1 w 29"/>
                  <a:gd name="T23" fmla="*/ 2 h 30"/>
                  <a:gd name="T24" fmla="*/ 1 w 29"/>
                  <a:gd name="T25" fmla="*/ 2 h 30"/>
                  <a:gd name="T26" fmla="*/ 2 w 29"/>
                  <a:gd name="T27" fmla="*/ 1 h 30"/>
                  <a:gd name="T28" fmla="*/ 3 w 29"/>
                  <a:gd name="T29" fmla="*/ 1 h 30"/>
                  <a:gd name="T30" fmla="*/ 3 w 29"/>
                  <a:gd name="T31" fmla="*/ 0 h 30"/>
                  <a:gd name="T32" fmla="*/ 4 w 29"/>
                  <a:gd name="T33" fmla="*/ 0 h 30"/>
                  <a:gd name="T34" fmla="*/ 5 w 29"/>
                  <a:gd name="T35" fmla="*/ 0 h 30"/>
                  <a:gd name="T36" fmla="*/ 6 w 29"/>
                  <a:gd name="T37" fmla="*/ 1 h 30"/>
                  <a:gd name="T38" fmla="*/ 6 w 29"/>
                  <a:gd name="T39" fmla="*/ 1 h 30"/>
                  <a:gd name="T40" fmla="*/ 7 w 29"/>
                  <a:gd name="T41" fmla="*/ 2 h 30"/>
                  <a:gd name="T42" fmla="*/ 7 w 29"/>
                  <a:gd name="T43" fmla="*/ 2 h 30"/>
                  <a:gd name="T44" fmla="*/ 7 w 29"/>
                  <a:gd name="T45" fmla="*/ 3 h 30"/>
                  <a:gd name="T46" fmla="*/ 8 w 29"/>
                  <a:gd name="T47" fmla="*/ 4 h 30"/>
                  <a:gd name="T48" fmla="*/ 8 w 29"/>
                  <a:gd name="T49" fmla="*/ 4 h 30"/>
                  <a:gd name="T50" fmla="*/ 7 w 29"/>
                  <a:gd name="T51" fmla="*/ 6 h 30"/>
                  <a:gd name="T52" fmla="*/ 7 w 29"/>
                  <a:gd name="T53" fmla="*/ 7 h 30"/>
                  <a:gd name="T54" fmla="*/ 6 w 29"/>
                  <a:gd name="T55" fmla="*/ 8 h 30"/>
                  <a:gd name="T56" fmla="*/ 4 w 29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5" name="Freeform 87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9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6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9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6" name="Freeform 88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3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1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1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5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7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7 w 30"/>
                  <a:gd name="T51" fmla="*/ 6 h 29"/>
                  <a:gd name="T52" fmla="*/ 7 w 30"/>
                  <a:gd name="T53" fmla="*/ 7 h 29"/>
                  <a:gd name="T54" fmla="*/ 5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7" name="Freeform 89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8" name="Freeform 90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9" name="Freeform 91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8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6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8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0" name="Freeform 92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4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2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2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4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8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8 w 30"/>
                  <a:gd name="T51" fmla="*/ 5 h 29"/>
                  <a:gd name="T52" fmla="*/ 7 w 30"/>
                  <a:gd name="T53" fmla="*/ 7 h 29"/>
                  <a:gd name="T54" fmla="*/ 6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1" name="Freeform 93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7 h 60"/>
                  <a:gd name="T4" fmla="*/ 15 w 59"/>
                  <a:gd name="T5" fmla="*/ 5 h 60"/>
                  <a:gd name="T6" fmla="*/ 14 w 59"/>
                  <a:gd name="T7" fmla="*/ 4 h 60"/>
                  <a:gd name="T8" fmla="*/ 13 w 59"/>
                  <a:gd name="T9" fmla="*/ 3 h 60"/>
                  <a:gd name="T10" fmla="*/ 12 w 59"/>
                  <a:gd name="T11" fmla="*/ 2 h 60"/>
                  <a:gd name="T12" fmla="*/ 11 w 59"/>
                  <a:gd name="T13" fmla="*/ 1 h 60"/>
                  <a:gd name="T14" fmla="*/ 9 w 59"/>
                  <a:gd name="T15" fmla="*/ 1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3 h 60"/>
                  <a:gd name="T22" fmla="*/ 1 w 59"/>
                  <a:gd name="T23" fmla="*/ 5 h 60"/>
                  <a:gd name="T24" fmla="*/ 0 w 59"/>
                  <a:gd name="T25" fmla="*/ 8 h 60"/>
                  <a:gd name="T26" fmla="*/ 1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6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2" name="Freeform 94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5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7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7 w 30"/>
                  <a:gd name="T51" fmla="*/ 6 h 30"/>
                  <a:gd name="T52" fmla="*/ 7 w 30"/>
                  <a:gd name="T53" fmla="*/ 7 h 30"/>
                  <a:gd name="T54" fmla="*/ 5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3" name="Freeform 95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4" name="Freeform 96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6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4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4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5" name="Freeform 97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6 w 58"/>
                  <a:gd name="T1" fmla="*/ 7 h 60"/>
                  <a:gd name="T2" fmla="*/ 16 w 58"/>
                  <a:gd name="T3" fmla="*/ 6 h 60"/>
                  <a:gd name="T4" fmla="*/ 15 w 58"/>
                  <a:gd name="T5" fmla="*/ 4 h 60"/>
                  <a:gd name="T6" fmla="*/ 14 w 58"/>
                  <a:gd name="T7" fmla="*/ 3 h 60"/>
                  <a:gd name="T8" fmla="*/ 13 w 58"/>
                  <a:gd name="T9" fmla="*/ 2 h 60"/>
                  <a:gd name="T10" fmla="*/ 12 w 58"/>
                  <a:gd name="T11" fmla="*/ 1 h 60"/>
                  <a:gd name="T12" fmla="*/ 11 w 58"/>
                  <a:gd name="T13" fmla="*/ 0 h 60"/>
                  <a:gd name="T14" fmla="*/ 9 w 58"/>
                  <a:gd name="T15" fmla="*/ 0 h 60"/>
                  <a:gd name="T16" fmla="*/ 7 w 58"/>
                  <a:gd name="T17" fmla="*/ 0 h 60"/>
                  <a:gd name="T18" fmla="*/ 5 w 58"/>
                  <a:gd name="T19" fmla="*/ 0 h 60"/>
                  <a:gd name="T20" fmla="*/ 2 w 58"/>
                  <a:gd name="T21" fmla="*/ 2 h 60"/>
                  <a:gd name="T22" fmla="*/ 1 w 58"/>
                  <a:gd name="T23" fmla="*/ 4 h 60"/>
                  <a:gd name="T24" fmla="*/ 0 w 58"/>
                  <a:gd name="T25" fmla="*/ 7 h 60"/>
                  <a:gd name="T26" fmla="*/ 0 w 58"/>
                  <a:gd name="T27" fmla="*/ 8 h 60"/>
                  <a:gd name="T28" fmla="*/ 1 w 58"/>
                  <a:gd name="T29" fmla="*/ 10 h 60"/>
                  <a:gd name="T30" fmla="*/ 1 w 58"/>
                  <a:gd name="T31" fmla="*/ 11 h 60"/>
                  <a:gd name="T32" fmla="*/ 2 w 58"/>
                  <a:gd name="T33" fmla="*/ 12 h 60"/>
                  <a:gd name="T34" fmla="*/ 3 w 58"/>
                  <a:gd name="T35" fmla="*/ 13 h 60"/>
                  <a:gd name="T36" fmla="*/ 5 w 58"/>
                  <a:gd name="T37" fmla="*/ 14 h 60"/>
                  <a:gd name="T38" fmla="*/ 6 w 58"/>
                  <a:gd name="T39" fmla="*/ 14 h 60"/>
                  <a:gd name="T40" fmla="*/ 7 w 58"/>
                  <a:gd name="T41" fmla="*/ 14 h 60"/>
                  <a:gd name="T42" fmla="*/ 9 w 58"/>
                  <a:gd name="T43" fmla="*/ 14 h 60"/>
                  <a:gd name="T44" fmla="*/ 11 w 58"/>
                  <a:gd name="T45" fmla="*/ 14 h 60"/>
                  <a:gd name="T46" fmla="*/ 12 w 58"/>
                  <a:gd name="T47" fmla="*/ 13 h 60"/>
                  <a:gd name="T48" fmla="*/ 13 w 58"/>
                  <a:gd name="T49" fmla="*/ 12 h 60"/>
                  <a:gd name="T50" fmla="*/ 14 w 58"/>
                  <a:gd name="T51" fmla="*/ 11 h 60"/>
                  <a:gd name="T52" fmla="*/ 15 w 58"/>
                  <a:gd name="T53" fmla="*/ 10 h 60"/>
                  <a:gd name="T54" fmla="*/ 16 w 58"/>
                  <a:gd name="T55" fmla="*/ 8 h 60"/>
                  <a:gd name="T56" fmla="*/ 16 w 58"/>
                  <a:gd name="T57" fmla="*/ 7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6" name="Freeform 98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4 w 28"/>
                  <a:gd name="T1" fmla="*/ 8 h 30"/>
                  <a:gd name="T2" fmla="*/ 3 w 28"/>
                  <a:gd name="T3" fmla="*/ 8 h 30"/>
                  <a:gd name="T4" fmla="*/ 3 w 28"/>
                  <a:gd name="T5" fmla="*/ 8 h 30"/>
                  <a:gd name="T6" fmla="*/ 2 w 28"/>
                  <a:gd name="T7" fmla="*/ 7 h 30"/>
                  <a:gd name="T8" fmla="*/ 1 w 28"/>
                  <a:gd name="T9" fmla="*/ 7 h 30"/>
                  <a:gd name="T10" fmla="*/ 1 w 28"/>
                  <a:gd name="T11" fmla="*/ 6 h 30"/>
                  <a:gd name="T12" fmla="*/ 1 w 28"/>
                  <a:gd name="T13" fmla="*/ 6 h 30"/>
                  <a:gd name="T14" fmla="*/ 0 w 28"/>
                  <a:gd name="T15" fmla="*/ 5 h 30"/>
                  <a:gd name="T16" fmla="*/ 0 w 28"/>
                  <a:gd name="T17" fmla="*/ 4 h 30"/>
                  <a:gd name="T18" fmla="*/ 0 w 28"/>
                  <a:gd name="T19" fmla="*/ 4 h 30"/>
                  <a:gd name="T20" fmla="*/ 1 w 28"/>
                  <a:gd name="T21" fmla="*/ 3 h 30"/>
                  <a:gd name="T22" fmla="*/ 1 w 28"/>
                  <a:gd name="T23" fmla="*/ 2 h 30"/>
                  <a:gd name="T24" fmla="*/ 1 w 28"/>
                  <a:gd name="T25" fmla="*/ 2 h 30"/>
                  <a:gd name="T26" fmla="*/ 2 w 28"/>
                  <a:gd name="T27" fmla="*/ 1 h 30"/>
                  <a:gd name="T28" fmla="*/ 3 w 28"/>
                  <a:gd name="T29" fmla="*/ 1 h 30"/>
                  <a:gd name="T30" fmla="*/ 3 w 28"/>
                  <a:gd name="T31" fmla="*/ 0 h 30"/>
                  <a:gd name="T32" fmla="*/ 4 w 28"/>
                  <a:gd name="T33" fmla="*/ 0 h 30"/>
                  <a:gd name="T34" fmla="*/ 5 w 28"/>
                  <a:gd name="T35" fmla="*/ 0 h 30"/>
                  <a:gd name="T36" fmla="*/ 5 w 28"/>
                  <a:gd name="T37" fmla="*/ 1 h 30"/>
                  <a:gd name="T38" fmla="*/ 6 w 28"/>
                  <a:gd name="T39" fmla="*/ 1 h 30"/>
                  <a:gd name="T40" fmla="*/ 7 w 28"/>
                  <a:gd name="T41" fmla="*/ 2 h 30"/>
                  <a:gd name="T42" fmla="*/ 7 w 28"/>
                  <a:gd name="T43" fmla="*/ 2 h 30"/>
                  <a:gd name="T44" fmla="*/ 7 w 28"/>
                  <a:gd name="T45" fmla="*/ 3 h 30"/>
                  <a:gd name="T46" fmla="*/ 7 w 28"/>
                  <a:gd name="T47" fmla="*/ 4 h 30"/>
                  <a:gd name="T48" fmla="*/ 7 w 28"/>
                  <a:gd name="T49" fmla="*/ 4 h 30"/>
                  <a:gd name="T50" fmla="*/ 7 w 28"/>
                  <a:gd name="T51" fmla="*/ 6 h 30"/>
                  <a:gd name="T52" fmla="*/ 7 w 28"/>
                  <a:gd name="T53" fmla="*/ 7 h 30"/>
                  <a:gd name="T54" fmla="*/ 5 w 28"/>
                  <a:gd name="T55" fmla="*/ 8 h 30"/>
                  <a:gd name="T56" fmla="*/ 4 w 28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7" name="Freeform 99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14 w 60"/>
                  <a:gd name="T1" fmla="*/ 8 h 60"/>
                  <a:gd name="T2" fmla="*/ 14 w 60"/>
                  <a:gd name="T3" fmla="*/ 6 h 60"/>
                  <a:gd name="T4" fmla="*/ 14 w 60"/>
                  <a:gd name="T5" fmla="*/ 5 h 60"/>
                  <a:gd name="T6" fmla="*/ 13 w 60"/>
                  <a:gd name="T7" fmla="*/ 4 h 60"/>
                  <a:gd name="T8" fmla="*/ 12 w 60"/>
                  <a:gd name="T9" fmla="*/ 2 h 60"/>
                  <a:gd name="T10" fmla="*/ 11 w 60"/>
                  <a:gd name="T11" fmla="*/ 2 h 60"/>
                  <a:gd name="T12" fmla="*/ 10 w 60"/>
                  <a:gd name="T13" fmla="*/ 1 h 60"/>
                  <a:gd name="T14" fmla="*/ 8 w 60"/>
                  <a:gd name="T15" fmla="*/ 1 h 60"/>
                  <a:gd name="T16" fmla="*/ 7 w 60"/>
                  <a:gd name="T17" fmla="*/ 0 h 60"/>
                  <a:gd name="T18" fmla="*/ 4 w 60"/>
                  <a:gd name="T19" fmla="*/ 1 h 60"/>
                  <a:gd name="T20" fmla="*/ 2 w 60"/>
                  <a:gd name="T21" fmla="*/ 2 h 60"/>
                  <a:gd name="T22" fmla="*/ 0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0 w 60"/>
                  <a:gd name="T29" fmla="*/ 11 h 60"/>
                  <a:gd name="T30" fmla="*/ 1 w 60"/>
                  <a:gd name="T31" fmla="*/ 12 h 60"/>
                  <a:gd name="T32" fmla="*/ 2 w 60"/>
                  <a:gd name="T33" fmla="*/ 13 h 60"/>
                  <a:gd name="T34" fmla="*/ 3 w 60"/>
                  <a:gd name="T35" fmla="*/ 14 h 60"/>
                  <a:gd name="T36" fmla="*/ 4 w 60"/>
                  <a:gd name="T37" fmla="*/ 15 h 60"/>
                  <a:gd name="T38" fmla="*/ 6 w 60"/>
                  <a:gd name="T39" fmla="*/ 15 h 60"/>
                  <a:gd name="T40" fmla="*/ 7 w 60"/>
                  <a:gd name="T41" fmla="*/ 15 h 60"/>
                  <a:gd name="T42" fmla="*/ 8 w 60"/>
                  <a:gd name="T43" fmla="*/ 15 h 60"/>
                  <a:gd name="T44" fmla="*/ 10 w 60"/>
                  <a:gd name="T45" fmla="*/ 15 h 60"/>
                  <a:gd name="T46" fmla="*/ 11 w 60"/>
                  <a:gd name="T47" fmla="*/ 14 h 60"/>
                  <a:gd name="T48" fmla="*/ 12 w 60"/>
                  <a:gd name="T49" fmla="*/ 13 h 60"/>
                  <a:gd name="T50" fmla="*/ 13 w 60"/>
                  <a:gd name="T51" fmla="*/ 12 h 60"/>
                  <a:gd name="T52" fmla="*/ 14 w 60"/>
                  <a:gd name="T53" fmla="*/ 11 h 60"/>
                  <a:gd name="T54" fmla="*/ 14 w 60"/>
                  <a:gd name="T55" fmla="*/ 9 h 60"/>
                  <a:gd name="T56" fmla="*/ 14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8" name="Freeform 100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9" name="Freeform 101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1 w 60"/>
                  <a:gd name="T31" fmla="*/ 12 h 59"/>
                  <a:gd name="T32" fmla="*/ 2 w 60"/>
                  <a:gd name="T33" fmla="*/ 13 h 59"/>
                  <a:gd name="T34" fmla="*/ 3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0" name="Freeform 102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5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7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7 w 30"/>
                  <a:gd name="T51" fmla="*/ 5 h 30"/>
                  <a:gd name="T52" fmla="*/ 7 w 30"/>
                  <a:gd name="T53" fmla="*/ 7 h 30"/>
                  <a:gd name="T54" fmla="*/ 5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1" name="Freeform 103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5 w 60"/>
                  <a:gd name="T1" fmla="*/ 7 h 57"/>
                  <a:gd name="T2" fmla="*/ 15 w 60"/>
                  <a:gd name="T3" fmla="*/ 6 h 57"/>
                  <a:gd name="T4" fmla="*/ 15 w 60"/>
                  <a:gd name="T5" fmla="*/ 5 h 57"/>
                  <a:gd name="T6" fmla="*/ 14 w 60"/>
                  <a:gd name="T7" fmla="*/ 3 h 57"/>
                  <a:gd name="T8" fmla="*/ 13 w 60"/>
                  <a:gd name="T9" fmla="*/ 2 h 57"/>
                  <a:gd name="T10" fmla="*/ 12 w 60"/>
                  <a:gd name="T11" fmla="*/ 1 h 57"/>
                  <a:gd name="T12" fmla="*/ 11 w 60"/>
                  <a:gd name="T13" fmla="*/ 1 h 57"/>
                  <a:gd name="T14" fmla="*/ 9 w 60"/>
                  <a:gd name="T15" fmla="*/ 0 h 57"/>
                  <a:gd name="T16" fmla="*/ 8 w 60"/>
                  <a:gd name="T17" fmla="*/ 0 h 57"/>
                  <a:gd name="T18" fmla="*/ 5 w 60"/>
                  <a:gd name="T19" fmla="*/ 1 h 57"/>
                  <a:gd name="T20" fmla="*/ 3 w 60"/>
                  <a:gd name="T21" fmla="*/ 2 h 57"/>
                  <a:gd name="T22" fmla="*/ 1 w 60"/>
                  <a:gd name="T23" fmla="*/ 5 h 57"/>
                  <a:gd name="T24" fmla="*/ 0 w 60"/>
                  <a:gd name="T25" fmla="*/ 7 h 57"/>
                  <a:gd name="T26" fmla="*/ 1 w 60"/>
                  <a:gd name="T27" fmla="*/ 9 h 57"/>
                  <a:gd name="T28" fmla="*/ 1 w 60"/>
                  <a:gd name="T29" fmla="*/ 10 h 57"/>
                  <a:gd name="T30" fmla="*/ 1 w 60"/>
                  <a:gd name="T31" fmla="*/ 12 h 57"/>
                  <a:gd name="T32" fmla="*/ 2 w 60"/>
                  <a:gd name="T33" fmla="*/ 13 h 57"/>
                  <a:gd name="T34" fmla="*/ 3 w 60"/>
                  <a:gd name="T35" fmla="*/ 14 h 57"/>
                  <a:gd name="T36" fmla="*/ 5 w 60"/>
                  <a:gd name="T37" fmla="*/ 14 h 57"/>
                  <a:gd name="T38" fmla="*/ 6 w 60"/>
                  <a:gd name="T39" fmla="*/ 15 h 57"/>
                  <a:gd name="T40" fmla="*/ 8 w 60"/>
                  <a:gd name="T41" fmla="*/ 15 h 57"/>
                  <a:gd name="T42" fmla="*/ 9 w 60"/>
                  <a:gd name="T43" fmla="*/ 15 h 57"/>
                  <a:gd name="T44" fmla="*/ 11 w 60"/>
                  <a:gd name="T45" fmla="*/ 14 h 57"/>
                  <a:gd name="T46" fmla="*/ 12 w 60"/>
                  <a:gd name="T47" fmla="*/ 14 h 57"/>
                  <a:gd name="T48" fmla="*/ 13 w 60"/>
                  <a:gd name="T49" fmla="*/ 13 h 57"/>
                  <a:gd name="T50" fmla="*/ 14 w 60"/>
                  <a:gd name="T51" fmla="*/ 12 h 57"/>
                  <a:gd name="T52" fmla="*/ 15 w 60"/>
                  <a:gd name="T53" fmla="*/ 10 h 57"/>
                  <a:gd name="T54" fmla="*/ 15 w 60"/>
                  <a:gd name="T55" fmla="*/ 9 h 57"/>
                  <a:gd name="T56" fmla="*/ 15 w 60"/>
                  <a:gd name="T57" fmla="*/ 7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2" name="Freeform 104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4 w 30"/>
                  <a:gd name="T1" fmla="*/ 7 h 27"/>
                  <a:gd name="T2" fmla="*/ 3 w 30"/>
                  <a:gd name="T3" fmla="*/ 7 h 27"/>
                  <a:gd name="T4" fmla="*/ 3 w 30"/>
                  <a:gd name="T5" fmla="*/ 7 h 27"/>
                  <a:gd name="T6" fmla="*/ 2 w 30"/>
                  <a:gd name="T7" fmla="*/ 7 h 27"/>
                  <a:gd name="T8" fmla="*/ 1 w 30"/>
                  <a:gd name="T9" fmla="*/ 6 h 27"/>
                  <a:gd name="T10" fmla="*/ 1 w 30"/>
                  <a:gd name="T11" fmla="*/ 6 h 27"/>
                  <a:gd name="T12" fmla="*/ 1 w 30"/>
                  <a:gd name="T13" fmla="*/ 5 h 27"/>
                  <a:gd name="T14" fmla="*/ 0 w 30"/>
                  <a:gd name="T15" fmla="*/ 4 h 27"/>
                  <a:gd name="T16" fmla="*/ 0 w 30"/>
                  <a:gd name="T17" fmla="*/ 3 h 27"/>
                  <a:gd name="T18" fmla="*/ 0 w 30"/>
                  <a:gd name="T19" fmla="*/ 3 h 27"/>
                  <a:gd name="T20" fmla="*/ 1 w 30"/>
                  <a:gd name="T21" fmla="*/ 2 h 27"/>
                  <a:gd name="T22" fmla="*/ 1 w 30"/>
                  <a:gd name="T23" fmla="*/ 1 h 27"/>
                  <a:gd name="T24" fmla="*/ 1 w 30"/>
                  <a:gd name="T25" fmla="*/ 1 h 27"/>
                  <a:gd name="T26" fmla="*/ 2 w 30"/>
                  <a:gd name="T27" fmla="*/ 1 h 27"/>
                  <a:gd name="T28" fmla="*/ 3 w 30"/>
                  <a:gd name="T29" fmla="*/ 0 h 27"/>
                  <a:gd name="T30" fmla="*/ 3 w 30"/>
                  <a:gd name="T31" fmla="*/ 0 h 27"/>
                  <a:gd name="T32" fmla="*/ 4 w 30"/>
                  <a:gd name="T33" fmla="*/ 0 h 27"/>
                  <a:gd name="T34" fmla="*/ 5 w 30"/>
                  <a:gd name="T35" fmla="*/ 0 h 27"/>
                  <a:gd name="T36" fmla="*/ 5 w 30"/>
                  <a:gd name="T37" fmla="*/ 0 h 27"/>
                  <a:gd name="T38" fmla="*/ 6 w 30"/>
                  <a:gd name="T39" fmla="*/ 1 h 27"/>
                  <a:gd name="T40" fmla="*/ 7 w 30"/>
                  <a:gd name="T41" fmla="*/ 1 h 27"/>
                  <a:gd name="T42" fmla="*/ 7 w 30"/>
                  <a:gd name="T43" fmla="*/ 1 h 27"/>
                  <a:gd name="T44" fmla="*/ 8 w 30"/>
                  <a:gd name="T45" fmla="*/ 2 h 27"/>
                  <a:gd name="T46" fmla="*/ 8 w 30"/>
                  <a:gd name="T47" fmla="*/ 3 h 27"/>
                  <a:gd name="T48" fmla="*/ 8 w 30"/>
                  <a:gd name="T49" fmla="*/ 3 h 27"/>
                  <a:gd name="T50" fmla="*/ 8 w 30"/>
                  <a:gd name="T51" fmla="*/ 5 h 27"/>
                  <a:gd name="T52" fmla="*/ 7 w 30"/>
                  <a:gd name="T53" fmla="*/ 6 h 27"/>
                  <a:gd name="T54" fmla="*/ 5 w 30"/>
                  <a:gd name="T55" fmla="*/ 7 h 27"/>
                  <a:gd name="T56" fmla="*/ 4 w 30"/>
                  <a:gd name="T57" fmla="*/ 7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3" name="Freeform 105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" name="Freeform 106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5" name="Freeform 107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2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6" name="Freeform 108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4 w 29"/>
                  <a:gd name="T1" fmla="*/ 8 h 30"/>
                  <a:gd name="T2" fmla="*/ 3 w 29"/>
                  <a:gd name="T3" fmla="*/ 8 h 30"/>
                  <a:gd name="T4" fmla="*/ 3 w 29"/>
                  <a:gd name="T5" fmla="*/ 8 h 30"/>
                  <a:gd name="T6" fmla="*/ 2 w 29"/>
                  <a:gd name="T7" fmla="*/ 7 h 30"/>
                  <a:gd name="T8" fmla="*/ 2 w 29"/>
                  <a:gd name="T9" fmla="*/ 7 h 30"/>
                  <a:gd name="T10" fmla="*/ 1 w 29"/>
                  <a:gd name="T11" fmla="*/ 6 h 30"/>
                  <a:gd name="T12" fmla="*/ 1 w 29"/>
                  <a:gd name="T13" fmla="*/ 6 h 30"/>
                  <a:gd name="T14" fmla="*/ 0 w 29"/>
                  <a:gd name="T15" fmla="*/ 5 h 30"/>
                  <a:gd name="T16" fmla="*/ 0 w 29"/>
                  <a:gd name="T17" fmla="*/ 4 h 30"/>
                  <a:gd name="T18" fmla="*/ 0 w 29"/>
                  <a:gd name="T19" fmla="*/ 3 h 30"/>
                  <a:gd name="T20" fmla="*/ 1 w 29"/>
                  <a:gd name="T21" fmla="*/ 3 h 30"/>
                  <a:gd name="T22" fmla="*/ 1 w 29"/>
                  <a:gd name="T23" fmla="*/ 2 h 30"/>
                  <a:gd name="T24" fmla="*/ 2 w 29"/>
                  <a:gd name="T25" fmla="*/ 2 h 30"/>
                  <a:gd name="T26" fmla="*/ 2 w 29"/>
                  <a:gd name="T27" fmla="*/ 1 h 30"/>
                  <a:gd name="T28" fmla="*/ 3 w 29"/>
                  <a:gd name="T29" fmla="*/ 1 h 30"/>
                  <a:gd name="T30" fmla="*/ 3 w 29"/>
                  <a:gd name="T31" fmla="*/ 0 h 30"/>
                  <a:gd name="T32" fmla="*/ 4 w 29"/>
                  <a:gd name="T33" fmla="*/ 0 h 30"/>
                  <a:gd name="T34" fmla="*/ 5 w 29"/>
                  <a:gd name="T35" fmla="*/ 0 h 30"/>
                  <a:gd name="T36" fmla="*/ 6 w 29"/>
                  <a:gd name="T37" fmla="*/ 1 h 30"/>
                  <a:gd name="T38" fmla="*/ 6 w 29"/>
                  <a:gd name="T39" fmla="*/ 1 h 30"/>
                  <a:gd name="T40" fmla="*/ 7 w 29"/>
                  <a:gd name="T41" fmla="*/ 2 h 30"/>
                  <a:gd name="T42" fmla="*/ 7 w 29"/>
                  <a:gd name="T43" fmla="*/ 2 h 30"/>
                  <a:gd name="T44" fmla="*/ 7 w 29"/>
                  <a:gd name="T45" fmla="*/ 3 h 30"/>
                  <a:gd name="T46" fmla="*/ 8 w 29"/>
                  <a:gd name="T47" fmla="*/ 3 h 30"/>
                  <a:gd name="T48" fmla="*/ 8 w 29"/>
                  <a:gd name="T49" fmla="*/ 4 h 30"/>
                  <a:gd name="T50" fmla="*/ 7 w 29"/>
                  <a:gd name="T51" fmla="*/ 6 h 30"/>
                  <a:gd name="T52" fmla="*/ 7 w 29"/>
                  <a:gd name="T53" fmla="*/ 7 h 30"/>
                  <a:gd name="T54" fmla="*/ 6 w 29"/>
                  <a:gd name="T55" fmla="*/ 8 h 30"/>
                  <a:gd name="T56" fmla="*/ 4 w 29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7" name="Freeform 109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5 w 59"/>
                  <a:gd name="T1" fmla="*/ 7 h 59"/>
                  <a:gd name="T2" fmla="*/ 15 w 59"/>
                  <a:gd name="T3" fmla="*/ 5 h 59"/>
                  <a:gd name="T4" fmla="*/ 15 w 59"/>
                  <a:gd name="T5" fmla="*/ 4 h 59"/>
                  <a:gd name="T6" fmla="*/ 14 w 59"/>
                  <a:gd name="T7" fmla="*/ 3 h 59"/>
                  <a:gd name="T8" fmla="*/ 13 w 59"/>
                  <a:gd name="T9" fmla="*/ 2 h 59"/>
                  <a:gd name="T10" fmla="*/ 12 w 59"/>
                  <a:gd name="T11" fmla="*/ 1 h 59"/>
                  <a:gd name="T12" fmla="*/ 11 w 59"/>
                  <a:gd name="T13" fmla="*/ 0 h 59"/>
                  <a:gd name="T14" fmla="*/ 9 w 59"/>
                  <a:gd name="T15" fmla="*/ 0 h 59"/>
                  <a:gd name="T16" fmla="*/ 8 w 59"/>
                  <a:gd name="T17" fmla="*/ 0 h 59"/>
                  <a:gd name="T18" fmla="*/ 5 w 59"/>
                  <a:gd name="T19" fmla="*/ 0 h 59"/>
                  <a:gd name="T20" fmla="*/ 3 w 59"/>
                  <a:gd name="T21" fmla="*/ 2 h 59"/>
                  <a:gd name="T22" fmla="*/ 1 w 59"/>
                  <a:gd name="T23" fmla="*/ 4 h 59"/>
                  <a:gd name="T24" fmla="*/ 0 w 59"/>
                  <a:gd name="T25" fmla="*/ 7 h 59"/>
                  <a:gd name="T26" fmla="*/ 1 w 59"/>
                  <a:gd name="T27" fmla="*/ 8 h 59"/>
                  <a:gd name="T28" fmla="*/ 1 w 59"/>
                  <a:gd name="T29" fmla="*/ 10 h 59"/>
                  <a:gd name="T30" fmla="*/ 2 w 59"/>
                  <a:gd name="T31" fmla="*/ 11 h 59"/>
                  <a:gd name="T32" fmla="*/ 3 w 59"/>
                  <a:gd name="T33" fmla="*/ 12 h 59"/>
                  <a:gd name="T34" fmla="*/ 4 w 59"/>
                  <a:gd name="T35" fmla="*/ 13 h 59"/>
                  <a:gd name="T36" fmla="*/ 5 w 59"/>
                  <a:gd name="T37" fmla="*/ 14 h 59"/>
                  <a:gd name="T38" fmla="*/ 6 w 59"/>
                  <a:gd name="T39" fmla="*/ 14 h 59"/>
                  <a:gd name="T40" fmla="*/ 8 w 59"/>
                  <a:gd name="T41" fmla="*/ 14 h 59"/>
                  <a:gd name="T42" fmla="*/ 9 w 59"/>
                  <a:gd name="T43" fmla="*/ 14 h 59"/>
                  <a:gd name="T44" fmla="*/ 11 w 59"/>
                  <a:gd name="T45" fmla="*/ 14 h 59"/>
                  <a:gd name="T46" fmla="*/ 12 w 59"/>
                  <a:gd name="T47" fmla="*/ 13 h 59"/>
                  <a:gd name="T48" fmla="*/ 13 w 59"/>
                  <a:gd name="T49" fmla="*/ 12 h 59"/>
                  <a:gd name="T50" fmla="*/ 14 w 59"/>
                  <a:gd name="T51" fmla="*/ 11 h 59"/>
                  <a:gd name="T52" fmla="*/ 15 w 59"/>
                  <a:gd name="T53" fmla="*/ 10 h 59"/>
                  <a:gd name="T54" fmla="*/ 15 w 59"/>
                  <a:gd name="T55" fmla="*/ 8 h 59"/>
                  <a:gd name="T56" fmla="*/ 15 w 59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8" name="Freeform 110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4 w 29"/>
                  <a:gd name="T1" fmla="*/ 7 h 29"/>
                  <a:gd name="T2" fmla="*/ 3 w 29"/>
                  <a:gd name="T3" fmla="*/ 7 h 29"/>
                  <a:gd name="T4" fmla="*/ 3 w 29"/>
                  <a:gd name="T5" fmla="*/ 7 h 29"/>
                  <a:gd name="T6" fmla="*/ 2 w 29"/>
                  <a:gd name="T7" fmla="*/ 6 h 29"/>
                  <a:gd name="T8" fmla="*/ 1 w 29"/>
                  <a:gd name="T9" fmla="*/ 6 h 29"/>
                  <a:gd name="T10" fmla="*/ 1 w 29"/>
                  <a:gd name="T11" fmla="*/ 5 h 29"/>
                  <a:gd name="T12" fmla="*/ 1 w 29"/>
                  <a:gd name="T13" fmla="*/ 5 h 29"/>
                  <a:gd name="T14" fmla="*/ 0 w 29"/>
                  <a:gd name="T15" fmla="*/ 4 h 29"/>
                  <a:gd name="T16" fmla="*/ 0 w 29"/>
                  <a:gd name="T17" fmla="*/ 3 h 29"/>
                  <a:gd name="T18" fmla="*/ 0 w 29"/>
                  <a:gd name="T19" fmla="*/ 3 h 29"/>
                  <a:gd name="T20" fmla="*/ 1 w 29"/>
                  <a:gd name="T21" fmla="*/ 2 h 29"/>
                  <a:gd name="T22" fmla="*/ 1 w 29"/>
                  <a:gd name="T23" fmla="*/ 1 h 29"/>
                  <a:gd name="T24" fmla="*/ 1 w 29"/>
                  <a:gd name="T25" fmla="*/ 1 h 29"/>
                  <a:gd name="T26" fmla="*/ 2 w 29"/>
                  <a:gd name="T27" fmla="*/ 0 h 29"/>
                  <a:gd name="T28" fmla="*/ 3 w 29"/>
                  <a:gd name="T29" fmla="*/ 0 h 29"/>
                  <a:gd name="T30" fmla="*/ 3 w 29"/>
                  <a:gd name="T31" fmla="*/ 0 h 29"/>
                  <a:gd name="T32" fmla="*/ 4 w 29"/>
                  <a:gd name="T33" fmla="*/ 0 h 29"/>
                  <a:gd name="T34" fmla="*/ 5 w 29"/>
                  <a:gd name="T35" fmla="*/ 0 h 29"/>
                  <a:gd name="T36" fmla="*/ 5 w 29"/>
                  <a:gd name="T37" fmla="*/ 0 h 29"/>
                  <a:gd name="T38" fmla="*/ 6 w 29"/>
                  <a:gd name="T39" fmla="*/ 0 h 29"/>
                  <a:gd name="T40" fmla="*/ 7 w 29"/>
                  <a:gd name="T41" fmla="*/ 1 h 29"/>
                  <a:gd name="T42" fmla="*/ 7 w 29"/>
                  <a:gd name="T43" fmla="*/ 1 h 29"/>
                  <a:gd name="T44" fmla="*/ 7 w 29"/>
                  <a:gd name="T45" fmla="*/ 2 h 29"/>
                  <a:gd name="T46" fmla="*/ 8 w 29"/>
                  <a:gd name="T47" fmla="*/ 3 h 29"/>
                  <a:gd name="T48" fmla="*/ 8 w 29"/>
                  <a:gd name="T49" fmla="*/ 3 h 29"/>
                  <a:gd name="T50" fmla="*/ 7 w 29"/>
                  <a:gd name="T51" fmla="*/ 5 h 29"/>
                  <a:gd name="T52" fmla="*/ 7 w 29"/>
                  <a:gd name="T53" fmla="*/ 6 h 29"/>
                  <a:gd name="T54" fmla="*/ 5 w 29"/>
                  <a:gd name="T55" fmla="*/ 7 h 29"/>
                  <a:gd name="T56" fmla="*/ 4 w 29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9" name="Freeform 111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9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7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9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0" name="Freeform 112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4 w 30"/>
                  <a:gd name="T1" fmla="*/ 7 h 29"/>
                  <a:gd name="T2" fmla="*/ 3 w 30"/>
                  <a:gd name="T3" fmla="*/ 7 h 29"/>
                  <a:gd name="T4" fmla="*/ 3 w 30"/>
                  <a:gd name="T5" fmla="*/ 7 h 29"/>
                  <a:gd name="T6" fmla="*/ 2 w 30"/>
                  <a:gd name="T7" fmla="*/ 6 h 29"/>
                  <a:gd name="T8" fmla="*/ 2 w 30"/>
                  <a:gd name="T9" fmla="*/ 6 h 29"/>
                  <a:gd name="T10" fmla="*/ 1 w 30"/>
                  <a:gd name="T11" fmla="*/ 5 h 29"/>
                  <a:gd name="T12" fmla="*/ 1 w 30"/>
                  <a:gd name="T13" fmla="*/ 5 h 29"/>
                  <a:gd name="T14" fmla="*/ 0 w 30"/>
                  <a:gd name="T15" fmla="*/ 4 h 29"/>
                  <a:gd name="T16" fmla="*/ 0 w 30"/>
                  <a:gd name="T17" fmla="*/ 3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2 w 30"/>
                  <a:gd name="T25" fmla="*/ 1 h 29"/>
                  <a:gd name="T26" fmla="*/ 2 w 30"/>
                  <a:gd name="T27" fmla="*/ 0 h 29"/>
                  <a:gd name="T28" fmla="*/ 3 w 30"/>
                  <a:gd name="T29" fmla="*/ 0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0 h 29"/>
                  <a:gd name="T38" fmla="*/ 6 w 30"/>
                  <a:gd name="T39" fmla="*/ 0 h 29"/>
                  <a:gd name="T40" fmla="*/ 7 w 30"/>
                  <a:gd name="T41" fmla="*/ 1 h 29"/>
                  <a:gd name="T42" fmla="*/ 7 w 30"/>
                  <a:gd name="T43" fmla="*/ 1 h 29"/>
                  <a:gd name="T44" fmla="*/ 8 w 30"/>
                  <a:gd name="T45" fmla="*/ 2 h 29"/>
                  <a:gd name="T46" fmla="*/ 8 w 30"/>
                  <a:gd name="T47" fmla="*/ 2 h 29"/>
                  <a:gd name="T48" fmla="*/ 8 w 30"/>
                  <a:gd name="T49" fmla="*/ 3 h 29"/>
                  <a:gd name="T50" fmla="*/ 8 w 30"/>
                  <a:gd name="T51" fmla="*/ 5 h 29"/>
                  <a:gd name="T52" fmla="*/ 7 w 30"/>
                  <a:gd name="T53" fmla="*/ 6 h 29"/>
                  <a:gd name="T54" fmla="*/ 6 w 30"/>
                  <a:gd name="T55" fmla="*/ 7 h 29"/>
                  <a:gd name="T56" fmla="*/ 4 w 30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1" name="Freeform 113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2" name="Freeform 114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3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1 w 30"/>
                  <a:gd name="T9" fmla="*/ 6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2 h 29"/>
                  <a:gd name="T22" fmla="*/ 1 w 30"/>
                  <a:gd name="T23" fmla="*/ 2 h 29"/>
                  <a:gd name="T24" fmla="*/ 1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5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7 w 30"/>
                  <a:gd name="T45" fmla="*/ 2 h 29"/>
                  <a:gd name="T46" fmla="*/ 8 w 30"/>
                  <a:gd name="T47" fmla="*/ 3 h 29"/>
                  <a:gd name="T48" fmla="*/ 8 w 30"/>
                  <a:gd name="T49" fmla="*/ 4 h 29"/>
                  <a:gd name="T50" fmla="*/ 7 w 30"/>
                  <a:gd name="T51" fmla="*/ 5 h 29"/>
                  <a:gd name="T52" fmla="*/ 7 w 30"/>
                  <a:gd name="T53" fmla="*/ 6 h 29"/>
                  <a:gd name="T54" fmla="*/ 5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3" name="Freeform 115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2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4" name="Freeform 116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5" name="Freeform 117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6 w 58"/>
                  <a:gd name="T1" fmla="*/ 7 h 58"/>
                  <a:gd name="T2" fmla="*/ 16 w 58"/>
                  <a:gd name="T3" fmla="*/ 6 h 58"/>
                  <a:gd name="T4" fmla="*/ 15 w 58"/>
                  <a:gd name="T5" fmla="*/ 5 h 58"/>
                  <a:gd name="T6" fmla="*/ 14 w 58"/>
                  <a:gd name="T7" fmla="*/ 3 h 58"/>
                  <a:gd name="T8" fmla="*/ 13 w 58"/>
                  <a:gd name="T9" fmla="*/ 2 h 58"/>
                  <a:gd name="T10" fmla="*/ 12 w 58"/>
                  <a:gd name="T11" fmla="*/ 1 h 58"/>
                  <a:gd name="T12" fmla="*/ 11 w 58"/>
                  <a:gd name="T13" fmla="*/ 1 h 58"/>
                  <a:gd name="T14" fmla="*/ 9 w 58"/>
                  <a:gd name="T15" fmla="*/ 0 h 58"/>
                  <a:gd name="T16" fmla="*/ 7 w 58"/>
                  <a:gd name="T17" fmla="*/ 0 h 58"/>
                  <a:gd name="T18" fmla="*/ 5 w 58"/>
                  <a:gd name="T19" fmla="*/ 1 h 58"/>
                  <a:gd name="T20" fmla="*/ 2 w 58"/>
                  <a:gd name="T21" fmla="*/ 2 h 58"/>
                  <a:gd name="T22" fmla="*/ 1 w 58"/>
                  <a:gd name="T23" fmla="*/ 5 h 58"/>
                  <a:gd name="T24" fmla="*/ 0 w 58"/>
                  <a:gd name="T25" fmla="*/ 7 h 58"/>
                  <a:gd name="T26" fmla="*/ 0 w 58"/>
                  <a:gd name="T27" fmla="*/ 9 h 58"/>
                  <a:gd name="T28" fmla="*/ 1 w 58"/>
                  <a:gd name="T29" fmla="*/ 11 h 58"/>
                  <a:gd name="T30" fmla="*/ 1 w 58"/>
                  <a:gd name="T31" fmla="*/ 12 h 58"/>
                  <a:gd name="T32" fmla="*/ 2 w 58"/>
                  <a:gd name="T33" fmla="*/ 13 h 58"/>
                  <a:gd name="T34" fmla="*/ 3 w 58"/>
                  <a:gd name="T35" fmla="*/ 14 h 58"/>
                  <a:gd name="T36" fmla="*/ 5 w 58"/>
                  <a:gd name="T37" fmla="*/ 15 h 58"/>
                  <a:gd name="T38" fmla="*/ 6 w 58"/>
                  <a:gd name="T39" fmla="*/ 16 h 58"/>
                  <a:gd name="T40" fmla="*/ 7 w 58"/>
                  <a:gd name="T41" fmla="*/ 16 h 58"/>
                  <a:gd name="T42" fmla="*/ 9 w 58"/>
                  <a:gd name="T43" fmla="*/ 16 h 58"/>
                  <a:gd name="T44" fmla="*/ 11 w 58"/>
                  <a:gd name="T45" fmla="*/ 15 h 58"/>
                  <a:gd name="T46" fmla="*/ 12 w 58"/>
                  <a:gd name="T47" fmla="*/ 14 h 58"/>
                  <a:gd name="T48" fmla="*/ 13 w 58"/>
                  <a:gd name="T49" fmla="*/ 13 h 58"/>
                  <a:gd name="T50" fmla="*/ 14 w 58"/>
                  <a:gd name="T51" fmla="*/ 12 h 58"/>
                  <a:gd name="T52" fmla="*/ 15 w 58"/>
                  <a:gd name="T53" fmla="*/ 11 h 58"/>
                  <a:gd name="T54" fmla="*/ 16 w 58"/>
                  <a:gd name="T55" fmla="*/ 9 h 58"/>
                  <a:gd name="T56" fmla="*/ 16 w 58"/>
                  <a:gd name="T57" fmla="*/ 7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6" name="Freeform 118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3 w 29"/>
                  <a:gd name="T1" fmla="*/ 7 h 28"/>
                  <a:gd name="T2" fmla="*/ 3 w 29"/>
                  <a:gd name="T3" fmla="*/ 7 h 28"/>
                  <a:gd name="T4" fmla="*/ 2 w 29"/>
                  <a:gd name="T5" fmla="*/ 7 h 28"/>
                  <a:gd name="T6" fmla="*/ 1 w 29"/>
                  <a:gd name="T7" fmla="*/ 7 h 28"/>
                  <a:gd name="T8" fmla="*/ 1 w 29"/>
                  <a:gd name="T9" fmla="*/ 6 h 28"/>
                  <a:gd name="T10" fmla="*/ 0 w 29"/>
                  <a:gd name="T11" fmla="*/ 6 h 28"/>
                  <a:gd name="T12" fmla="*/ 0 w 29"/>
                  <a:gd name="T13" fmla="*/ 5 h 28"/>
                  <a:gd name="T14" fmla="*/ 0 w 29"/>
                  <a:gd name="T15" fmla="*/ 5 h 28"/>
                  <a:gd name="T16" fmla="*/ 0 w 29"/>
                  <a:gd name="T17" fmla="*/ 4 h 28"/>
                  <a:gd name="T18" fmla="*/ 0 w 29"/>
                  <a:gd name="T19" fmla="*/ 3 h 28"/>
                  <a:gd name="T20" fmla="*/ 0 w 29"/>
                  <a:gd name="T21" fmla="*/ 2 h 28"/>
                  <a:gd name="T22" fmla="*/ 0 w 29"/>
                  <a:gd name="T23" fmla="*/ 2 h 28"/>
                  <a:gd name="T24" fmla="*/ 1 w 29"/>
                  <a:gd name="T25" fmla="*/ 1 h 28"/>
                  <a:gd name="T26" fmla="*/ 1 w 29"/>
                  <a:gd name="T27" fmla="*/ 1 h 28"/>
                  <a:gd name="T28" fmla="*/ 2 w 29"/>
                  <a:gd name="T29" fmla="*/ 1 h 28"/>
                  <a:gd name="T30" fmla="*/ 3 w 29"/>
                  <a:gd name="T31" fmla="*/ 0 h 28"/>
                  <a:gd name="T32" fmla="*/ 3 w 29"/>
                  <a:gd name="T33" fmla="*/ 0 h 28"/>
                  <a:gd name="T34" fmla="*/ 4 w 29"/>
                  <a:gd name="T35" fmla="*/ 0 h 28"/>
                  <a:gd name="T36" fmla="*/ 5 w 29"/>
                  <a:gd name="T37" fmla="*/ 1 h 28"/>
                  <a:gd name="T38" fmla="*/ 6 w 29"/>
                  <a:gd name="T39" fmla="*/ 1 h 28"/>
                  <a:gd name="T40" fmla="*/ 6 w 29"/>
                  <a:gd name="T41" fmla="*/ 1 h 28"/>
                  <a:gd name="T42" fmla="*/ 6 w 29"/>
                  <a:gd name="T43" fmla="*/ 2 h 28"/>
                  <a:gd name="T44" fmla="*/ 7 w 29"/>
                  <a:gd name="T45" fmla="*/ 2 h 28"/>
                  <a:gd name="T46" fmla="*/ 7 w 29"/>
                  <a:gd name="T47" fmla="*/ 3 h 28"/>
                  <a:gd name="T48" fmla="*/ 7 w 29"/>
                  <a:gd name="T49" fmla="*/ 4 h 28"/>
                  <a:gd name="T50" fmla="*/ 7 w 29"/>
                  <a:gd name="T51" fmla="*/ 5 h 28"/>
                  <a:gd name="T52" fmla="*/ 6 w 29"/>
                  <a:gd name="T53" fmla="*/ 6 h 28"/>
                  <a:gd name="T54" fmla="*/ 5 w 29"/>
                  <a:gd name="T55" fmla="*/ 7 h 28"/>
                  <a:gd name="T56" fmla="*/ 3 w 29"/>
                  <a:gd name="T57" fmla="*/ 7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7" name="Freeform 119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3 h 60"/>
                  <a:gd name="T8" fmla="*/ 13 w 60"/>
                  <a:gd name="T9" fmla="*/ 2 h 60"/>
                  <a:gd name="T10" fmla="*/ 12 w 60"/>
                  <a:gd name="T11" fmla="*/ 1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8" name="Freeform 120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4 w 30"/>
                  <a:gd name="T1" fmla="*/ 8 h 28"/>
                  <a:gd name="T2" fmla="*/ 3 w 30"/>
                  <a:gd name="T3" fmla="*/ 8 h 28"/>
                  <a:gd name="T4" fmla="*/ 3 w 30"/>
                  <a:gd name="T5" fmla="*/ 8 h 28"/>
                  <a:gd name="T6" fmla="*/ 2 w 30"/>
                  <a:gd name="T7" fmla="*/ 8 h 28"/>
                  <a:gd name="T8" fmla="*/ 1 w 30"/>
                  <a:gd name="T9" fmla="*/ 7 h 28"/>
                  <a:gd name="T10" fmla="*/ 1 w 30"/>
                  <a:gd name="T11" fmla="*/ 6 h 28"/>
                  <a:gd name="T12" fmla="*/ 1 w 30"/>
                  <a:gd name="T13" fmla="*/ 5 h 28"/>
                  <a:gd name="T14" fmla="*/ 0 w 30"/>
                  <a:gd name="T15" fmla="*/ 5 h 28"/>
                  <a:gd name="T16" fmla="*/ 0 w 30"/>
                  <a:gd name="T17" fmla="*/ 4 h 28"/>
                  <a:gd name="T18" fmla="*/ 0 w 30"/>
                  <a:gd name="T19" fmla="*/ 3 h 28"/>
                  <a:gd name="T20" fmla="*/ 1 w 30"/>
                  <a:gd name="T21" fmla="*/ 3 h 28"/>
                  <a:gd name="T22" fmla="*/ 1 w 30"/>
                  <a:gd name="T23" fmla="*/ 2 h 28"/>
                  <a:gd name="T24" fmla="*/ 1 w 30"/>
                  <a:gd name="T25" fmla="*/ 1 h 28"/>
                  <a:gd name="T26" fmla="*/ 2 w 30"/>
                  <a:gd name="T27" fmla="*/ 1 h 28"/>
                  <a:gd name="T28" fmla="*/ 3 w 30"/>
                  <a:gd name="T29" fmla="*/ 1 h 28"/>
                  <a:gd name="T30" fmla="*/ 3 w 30"/>
                  <a:gd name="T31" fmla="*/ 0 h 28"/>
                  <a:gd name="T32" fmla="*/ 4 w 30"/>
                  <a:gd name="T33" fmla="*/ 0 h 28"/>
                  <a:gd name="T34" fmla="*/ 5 w 30"/>
                  <a:gd name="T35" fmla="*/ 0 h 28"/>
                  <a:gd name="T36" fmla="*/ 5 w 30"/>
                  <a:gd name="T37" fmla="*/ 1 h 28"/>
                  <a:gd name="T38" fmla="*/ 6 w 30"/>
                  <a:gd name="T39" fmla="*/ 1 h 28"/>
                  <a:gd name="T40" fmla="*/ 7 w 30"/>
                  <a:gd name="T41" fmla="*/ 1 h 28"/>
                  <a:gd name="T42" fmla="*/ 7 w 30"/>
                  <a:gd name="T43" fmla="*/ 2 h 28"/>
                  <a:gd name="T44" fmla="*/ 8 w 30"/>
                  <a:gd name="T45" fmla="*/ 3 h 28"/>
                  <a:gd name="T46" fmla="*/ 8 w 30"/>
                  <a:gd name="T47" fmla="*/ 3 h 28"/>
                  <a:gd name="T48" fmla="*/ 8 w 30"/>
                  <a:gd name="T49" fmla="*/ 4 h 28"/>
                  <a:gd name="T50" fmla="*/ 8 w 30"/>
                  <a:gd name="T51" fmla="*/ 6 h 28"/>
                  <a:gd name="T52" fmla="*/ 7 w 30"/>
                  <a:gd name="T53" fmla="*/ 7 h 28"/>
                  <a:gd name="T54" fmla="*/ 5 w 30"/>
                  <a:gd name="T55" fmla="*/ 8 h 28"/>
                  <a:gd name="T56" fmla="*/ 4 w 30"/>
                  <a:gd name="T57" fmla="*/ 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9" name="Freeform 121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7 h 60"/>
                  <a:gd name="T4" fmla="*/ 15 w 59"/>
                  <a:gd name="T5" fmla="*/ 5 h 60"/>
                  <a:gd name="T6" fmla="*/ 14 w 59"/>
                  <a:gd name="T7" fmla="*/ 4 h 60"/>
                  <a:gd name="T8" fmla="*/ 13 w 59"/>
                  <a:gd name="T9" fmla="*/ 3 h 60"/>
                  <a:gd name="T10" fmla="*/ 12 w 59"/>
                  <a:gd name="T11" fmla="*/ 2 h 60"/>
                  <a:gd name="T12" fmla="*/ 11 w 59"/>
                  <a:gd name="T13" fmla="*/ 1 h 60"/>
                  <a:gd name="T14" fmla="*/ 9 w 59"/>
                  <a:gd name="T15" fmla="*/ 1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3 h 60"/>
                  <a:gd name="T22" fmla="*/ 1 w 59"/>
                  <a:gd name="T23" fmla="*/ 5 h 60"/>
                  <a:gd name="T24" fmla="*/ 0 w 59"/>
                  <a:gd name="T25" fmla="*/ 8 h 60"/>
                  <a:gd name="T26" fmla="*/ 1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6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0" name="Freeform 122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6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4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4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1" name="Freeform 123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2" name="Freeform 124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3" name="Freeform 125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7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4" name="Freeform 126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4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2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2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4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8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8 w 30"/>
                  <a:gd name="T51" fmla="*/ 5 h 29"/>
                  <a:gd name="T52" fmla="*/ 7 w 30"/>
                  <a:gd name="T53" fmla="*/ 7 h 29"/>
                  <a:gd name="T54" fmla="*/ 6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5" name="Freeform 127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6 h 60"/>
                  <a:gd name="T4" fmla="*/ 15 w 59"/>
                  <a:gd name="T5" fmla="*/ 5 h 60"/>
                  <a:gd name="T6" fmla="*/ 14 w 59"/>
                  <a:gd name="T7" fmla="*/ 3 h 60"/>
                  <a:gd name="T8" fmla="*/ 13 w 59"/>
                  <a:gd name="T9" fmla="*/ 2 h 60"/>
                  <a:gd name="T10" fmla="*/ 12 w 59"/>
                  <a:gd name="T11" fmla="*/ 1 h 60"/>
                  <a:gd name="T12" fmla="*/ 11 w 59"/>
                  <a:gd name="T13" fmla="*/ 1 h 60"/>
                  <a:gd name="T14" fmla="*/ 9 w 59"/>
                  <a:gd name="T15" fmla="*/ 0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2 h 60"/>
                  <a:gd name="T22" fmla="*/ 1 w 59"/>
                  <a:gd name="T23" fmla="*/ 5 h 60"/>
                  <a:gd name="T24" fmla="*/ 0 w 59"/>
                  <a:gd name="T25" fmla="*/ 8 h 60"/>
                  <a:gd name="T26" fmla="*/ 0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7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6" name="Freeform 128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3 w 29"/>
                  <a:gd name="T1" fmla="*/ 8 h 28"/>
                  <a:gd name="T2" fmla="*/ 3 w 29"/>
                  <a:gd name="T3" fmla="*/ 8 h 28"/>
                  <a:gd name="T4" fmla="*/ 2 w 29"/>
                  <a:gd name="T5" fmla="*/ 8 h 28"/>
                  <a:gd name="T6" fmla="*/ 1 w 29"/>
                  <a:gd name="T7" fmla="*/ 8 h 28"/>
                  <a:gd name="T8" fmla="*/ 1 w 29"/>
                  <a:gd name="T9" fmla="*/ 7 h 28"/>
                  <a:gd name="T10" fmla="*/ 0 w 29"/>
                  <a:gd name="T11" fmla="*/ 6 h 28"/>
                  <a:gd name="T12" fmla="*/ 0 w 29"/>
                  <a:gd name="T13" fmla="*/ 5 h 28"/>
                  <a:gd name="T14" fmla="*/ 0 w 29"/>
                  <a:gd name="T15" fmla="*/ 5 h 28"/>
                  <a:gd name="T16" fmla="*/ 0 w 29"/>
                  <a:gd name="T17" fmla="*/ 4 h 28"/>
                  <a:gd name="T18" fmla="*/ 0 w 29"/>
                  <a:gd name="T19" fmla="*/ 3 h 28"/>
                  <a:gd name="T20" fmla="*/ 0 w 29"/>
                  <a:gd name="T21" fmla="*/ 3 h 28"/>
                  <a:gd name="T22" fmla="*/ 0 w 29"/>
                  <a:gd name="T23" fmla="*/ 2 h 28"/>
                  <a:gd name="T24" fmla="*/ 1 w 29"/>
                  <a:gd name="T25" fmla="*/ 1 h 28"/>
                  <a:gd name="T26" fmla="*/ 1 w 29"/>
                  <a:gd name="T27" fmla="*/ 1 h 28"/>
                  <a:gd name="T28" fmla="*/ 2 w 29"/>
                  <a:gd name="T29" fmla="*/ 1 h 28"/>
                  <a:gd name="T30" fmla="*/ 3 w 29"/>
                  <a:gd name="T31" fmla="*/ 0 h 28"/>
                  <a:gd name="T32" fmla="*/ 3 w 29"/>
                  <a:gd name="T33" fmla="*/ 0 h 28"/>
                  <a:gd name="T34" fmla="*/ 4 w 29"/>
                  <a:gd name="T35" fmla="*/ 0 h 28"/>
                  <a:gd name="T36" fmla="*/ 5 w 29"/>
                  <a:gd name="T37" fmla="*/ 1 h 28"/>
                  <a:gd name="T38" fmla="*/ 5 w 29"/>
                  <a:gd name="T39" fmla="*/ 1 h 28"/>
                  <a:gd name="T40" fmla="*/ 6 w 29"/>
                  <a:gd name="T41" fmla="*/ 1 h 28"/>
                  <a:gd name="T42" fmla="*/ 6 w 29"/>
                  <a:gd name="T43" fmla="*/ 2 h 28"/>
                  <a:gd name="T44" fmla="*/ 7 w 29"/>
                  <a:gd name="T45" fmla="*/ 3 h 28"/>
                  <a:gd name="T46" fmla="*/ 7 w 29"/>
                  <a:gd name="T47" fmla="*/ 3 h 28"/>
                  <a:gd name="T48" fmla="*/ 7 w 29"/>
                  <a:gd name="T49" fmla="*/ 4 h 28"/>
                  <a:gd name="T50" fmla="*/ 7 w 29"/>
                  <a:gd name="T51" fmla="*/ 6 h 28"/>
                  <a:gd name="T52" fmla="*/ 6 w 29"/>
                  <a:gd name="T53" fmla="*/ 7 h 28"/>
                  <a:gd name="T54" fmla="*/ 5 w 29"/>
                  <a:gd name="T55" fmla="*/ 8 h 28"/>
                  <a:gd name="T56" fmla="*/ 3 w 29"/>
                  <a:gd name="T57" fmla="*/ 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7" name="Freeform 129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8" name="Freeform 130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5 h 30"/>
                  <a:gd name="T52" fmla="*/ 7 w 30"/>
                  <a:gd name="T53" fmla="*/ 7 h 30"/>
                  <a:gd name="T54" fmla="*/ 6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9" name="Freeform 131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0" name="Freeform 132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1" name="Freeform 133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6 w 58"/>
                  <a:gd name="T1" fmla="*/ 8 h 59"/>
                  <a:gd name="T2" fmla="*/ 16 w 58"/>
                  <a:gd name="T3" fmla="*/ 6 h 59"/>
                  <a:gd name="T4" fmla="*/ 15 w 58"/>
                  <a:gd name="T5" fmla="*/ 5 h 59"/>
                  <a:gd name="T6" fmla="*/ 14 w 58"/>
                  <a:gd name="T7" fmla="*/ 4 h 59"/>
                  <a:gd name="T8" fmla="*/ 13 w 58"/>
                  <a:gd name="T9" fmla="*/ 3 h 59"/>
                  <a:gd name="T10" fmla="*/ 12 w 58"/>
                  <a:gd name="T11" fmla="*/ 2 h 59"/>
                  <a:gd name="T12" fmla="*/ 11 w 58"/>
                  <a:gd name="T13" fmla="*/ 1 h 59"/>
                  <a:gd name="T14" fmla="*/ 9 w 58"/>
                  <a:gd name="T15" fmla="*/ 0 h 59"/>
                  <a:gd name="T16" fmla="*/ 7 w 58"/>
                  <a:gd name="T17" fmla="*/ 0 h 59"/>
                  <a:gd name="T18" fmla="*/ 5 w 58"/>
                  <a:gd name="T19" fmla="*/ 1 h 59"/>
                  <a:gd name="T20" fmla="*/ 2 w 58"/>
                  <a:gd name="T21" fmla="*/ 3 h 59"/>
                  <a:gd name="T22" fmla="*/ 1 w 58"/>
                  <a:gd name="T23" fmla="*/ 5 h 59"/>
                  <a:gd name="T24" fmla="*/ 0 w 58"/>
                  <a:gd name="T25" fmla="*/ 8 h 59"/>
                  <a:gd name="T26" fmla="*/ 0 w 58"/>
                  <a:gd name="T27" fmla="*/ 9 h 59"/>
                  <a:gd name="T28" fmla="*/ 1 w 58"/>
                  <a:gd name="T29" fmla="*/ 11 h 59"/>
                  <a:gd name="T30" fmla="*/ 1 w 58"/>
                  <a:gd name="T31" fmla="*/ 12 h 59"/>
                  <a:gd name="T32" fmla="*/ 2 w 58"/>
                  <a:gd name="T33" fmla="*/ 13 h 59"/>
                  <a:gd name="T34" fmla="*/ 3 w 58"/>
                  <a:gd name="T35" fmla="*/ 14 h 59"/>
                  <a:gd name="T36" fmla="*/ 5 w 58"/>
                  <a:gd name="T37" fmla="*/ 15 h 59"/>
                  <a:gd name="T38" fmla="*/ 6 w 58"/>
                  <a:gd name="T39" fmla="*/ 15 h 59"/>
                  <a:gd name="T40" fmla="*/ 7 w 58"/>
                  <a:gd name="T41" fmla="*/ 15 h 59"/>
                  <a:gd name="T42" fmla="*/ 9 w 58"/>
                  <a:gd name="T43" fmla="*/ 15 h 59"/>
                  <a:gd name="T44" fmla="*/ 11 w 58"/>
                  <a:gd name="T45" fmla="*/ 15 h 59"/>
                  <a:gd name="T46" fmla="*/ 12 w 58"/>
                  <a:gd name="T47" fmla="*/ 14 h 59"/>
                  <a:gd name="T48" fmla="*/ 13 w 58"/>
                  <a:gd name="T49" fmla="*/ 13 h 59"/>
                  <a:gd name="T50" fmla="*/ 14 w 58"/>
                  <a:gd name="T51" fmla="*/ 12 h 59"/>
                  <a:gd name="T52" fmla="*/ 15 w 58"/>
                  <a:gd name="T53" fmla="*/ 11 h 59"/>
                  <a:gd name="T54" fmla="*/ 16 w 58"/>
                  <a:gd name="T55" fmla="*/ 9 h 59"/>
                  <a:gd name="T56" fmla="*/ 16 w 58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2" name="Freeform 134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4 w 28"/>
                  <a:gd name="T1" fmla="*/ 7 h 29"/>
                  <a:gd name="T2" fmla="*/ 3 w 28"/>
                  <a:gd name="T3" fmla="*/ 7 h 29"/>
                  <a:gd name="T4" fmla="*/ 3 w 28"/>
                  <a:gd name="T5" fmla="*/ 7 h 29"/>
                  <a:gd name="T6" fmla="*/ 2 w 28"/>
                  <a:gd name="T7" fmla="*/ 6 h 29"/>
                  <a:gd name="T8" fmla="*/ 1 w 28"/>
                  <a:gd name="T9" fmla="*/ 6 h 29"/>
                  <a:gd name="T10" fmla="*/ 1 w 28"/>
                  <a:gd name="T11" fmla="*/ 5 h 29"/>
                  <a:gd name="T12" fmla="*/ 1 w 28"/>
                  <a:gd name="T13" fmla="*/ 5 h 29"/>
                  <a:gd name="T14" fmla="*/ 0 w 28"/>
                  <a:gd name="T15" fmla="*/ 4 h 29"/>
                  <a:gd name="T16" fmla="*/ 0 w 28"/>
                  <a:gd name="T17" fmla="*/ 3 h 29"/>
                  <a:gd name="T18" fmla="*/ 0 w 28"/>
                  <a:gd name="T19" fmla="*/ 3 h 29"/>
                  <a:gd name="T20" fmla="*/ 1 w 28"/>
                  <a:gd name="T21" fmla="*/ 2 h 29"/>
                  <a:gd name="T22" fmla="*/ 1 w 28"/>
                  <a:gd name="T23" fmla="*/ 1 h 29"/>
                  <a:gd name="T24" fmla="*/ 1 w 28"/>
                  <a:gd name="T25" fmla="*/ 1 h 29"/>
                  <a:gd name="T26" fmla="*/ 2 w 28"/>
                  <a:gd name="T27" fmla="*/ 0 h 29"/>
                  <a:gd name="T28" fmla="*/ 3 w 28"/>
                  <a:gd name="T29" fmla="*/ 0 h 29"/>
                  <a:gd name="T30" fmla="*/ 3 w 28"/>
                  <a:gd name="T31" fmla="*/ 0 h 29"/>
                  <a:gd name="T32" fmla="*/ 4 w 28"/>
                  <a:gd name="T33" fmla="*/ 0 h 29"/>
                  <a:gd name="T34" fmla="*/ 5 w 28"/>
                  <a:gd name="T35" fmla="*/ 0 h 29"/>
                  <a:gd name="T36" fmla="*/ 5 w 28"/>
                  <a:gd name="T37" fmla="*/ 0 h 29"/>
                  <a:gd name="T38" fmla="*/ 6 w 28"/>
                  <a:gd name="T39" fmla="*/ 0 h 29"/>
                  <a:gd name="T40" fmla="*/ 7 w 28"/>
                  <a:gd name="T41" fmla="*/ 1 h 29"/>
                  <a:gd name="T42" fmla="*/ 7 w 28"/>
                  <a:gd name="T43" fmla="*/ 1 h 29"/>
                  <a:gd name="T44" fmla="*/ 7 w 28"/>
                  <a:gd name="T45" fmla="*/ 2 h 29"/>
                  <a:gd name="T46" fmla="*/ 7 w 28"/>
                  <a:gd name="T47" fmla="*/ 3 h 29"/>
                  <a:gd name="T48" fmla="*/ 7 w 28"/>
                  <a:gd name="T49" fmla="*/ 3 h 29"/>
                  <a:gd name="T50" fmla="*/ 7 w 28"/>
                  <a:gd name="T51" fmla="*/ 5 h 29"/>
                  <a:gd name="T52" fmla="*/ 7 w 28"/>
                  <a:gd name="T53" fmla="*/ 6 h 29"/>
                  <a:gd name="T54" fmla="*/ 5 w 28"/>
                  <a:gd name="T55" fmla="*/ 7 h 29"/>
                  <a:gd name="T56" fmla="*/ 4 w 28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3" name="Freeform 135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5 w 60"/>
                  <a:gd name="T1" fmla="*/ 8 h 58"/>
                  <a:gd name="T2" fmla="*/ 15 w 60"/>
                  <a:gd name="T3" fmla="*/ 6 h 58"/>
                  <a:gd name="T4" fmla="*/ 15 w 60"/>
                  <a:gd name="T5" fmla="*/ 5 h 58"/>
                  <a:gd name="T6" fmla="*/ 14 w 60"/>
                  <a:gd name="T7" fmla="*/ 3 h 58"/>
                  <a:gd name="T8" fmla="*/ 13 w 60"/>
                  <a:gd name="T9" fmla="*/ 2 h 58"/>
                  <a:gd name="T10" fmla="*/ 12 w 60"/>
                  <a:gd name="T11" fmla="*/ 1 h 58"/>
                  <a:gd name="T12" fmla="*/ 11 w 60"/>
                  <a:gd name="T13" fmla="*/ 1 h 58"/>
                  <a:gd name="T14" fmla="*/ 9 w 60"/>
                  <a:gd name="T15" fmla="*/ 0 h 58"/>
                  <a:gd name="T16" fmla="*/ 8 w 60"/>
                  <a:gd name="T17" fmla="*/ 0 h 58"/>
                  <a:gd name="T18" fmla="*/ 5 w 60"/>
                  <a:gd name="T19" fmla="*/ 1 h 58"/>
                  <a:gd name="T20" fmla="*/ 2 w 60"/>
                  <a:gd name="T21" fmla="*/ 2 h 58"/>
                  <a:gd name="T22" fmla="*/ 1 w 60"/>
                  <a:gd name="T23" fmla="*/ 5 h 58"/>
                  <a:gd name="T24" fmla="*/ 0 w 60"/>
                  <a:gd name="T25" fmla="*/ 8 h 58"/>
                  <a:gd name="T26" fmla="*/ 1 w 60"/>
                  <a:gd name="T27" fmla="*/ 9 h 58"/>
                  <a:gd name="T28" fmla="*/ 1 w 60"/>
                  <a:gd name="T29" fmla="*/ 11 h 58"/>
                  <a:gd name="T30" fmla="*/ 1 w 60"/>
                  <a:gd name="T31" fmla="*/ 12 h 58"/>
                  <a:gd name="T32" fmla="*/ 2 w 60"/>
                  <a:gd name="T33" fmla="*/ 13 h 58"/>
                  <a:gd name="T34" fmla="*/ 3 w 60"/>
                  <a:gd name="T35" fmla="*/ 14 h 58"/>
                  <a:gd name="T36" fmla="*/ 5 w 60"/>
                  <a:gd name="T37" fmla="*/ 15 h 58"/>
                  <a:gd name="T38" fmla="*/ 6 w 60"/>
                  <a:gd name="T39" fmla="*/ 16 h 58"/>
                  <a:gd name="T40" fmla="*/ 8 w 60"/>
                  <a:gd name="T41" fmla="*/ 16 h 58"/>
                  <a:gd name="T42" fmla="*/ 9 w 60"/>
                  <a:gd name="T43" fmla="*/ 16 h 58"/>
                  <a:gd name="T44" fmla="*/ 11 w 60"/>
                  <a:gd name="T45" fmla="*/ 15 h 58"/>
                  <a:gd name="T46" fmla="*/ 12 w 60"/>
                  <a:gd name="T47" fmla="*/ 14 h 58"/>
                  <a:gd name="T48" fmla="*/ 13 w 60"/>
                  <a:gd name="T49" fmla="*/ 13 h 58"/>
                  <a:gd name="T50" fmla="*/ 14 w 60"/>
                  <a:gd name="T51" fmla="*/ 12 h 58"/>
                  <a:gd name="T52" fmla="*/ 15 w 60"/>
                  <a:gd name="T53" fmla="*/ 11 h 58"/>
                  <a:gd name="T54" fmla="*/ 15 w 60"/>
                  <a:gd name="T55" fmla="*/ 9 h 58"/>
                  <a:gd name="T56" fmla="*/ 15 w 60"/>
                  <a:gd name="T57" fmla="*/ 8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4" name="Freeform 136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4 w 30"/>
                  <a:gd name="T1" fmla="*/ 7 h 28"/>
                  <a:gd name="T2" fmla="*/ 3 w 30"/>
                  <a:gd name="T3" fmla="*/ 7 h 28"/>
                  <a:gd name="T4" fmla="*/ 3 w 30"/>
                  <a:gd name="T5" fmla="*/ 7 h 28"/>
                  <a:gd name="T6" fmla="*/ 2 w 30"/>
                  <a:gd name="T7" fmla="*/ 7 h 28"/>
                  <a:gd name="T8" fmla="*/ 1 w 30"/>
                  <a:gd name="T9" fmla="*/ 7 h 28"/>
                  <a:gd name="T10" fmla="*/ 1 w 30"/>
                  <a:gd name="T11" fmla="*/ 6 h 28"/>
                  <a:gd name="T12" fmla="*/ 1 w 30"/>
                  <a:gd name="T13" fmla="*/ 5 h 28"/>
                  <a:gd name="T14" fmla="*/ 0 w 30"/>
                  <a:gd name="T15" fmla="*/ 5 h 28"/>
                  <a:gd name="T16" fmla="*/ 0 w 30"/>
                  <a:gd name="T17" fmla="*/ 4 h 28"/>
                  <a:gd name="T18" fmla="*/ 0 w 30"/>
                  <a:gd name="T19" fmla="*/ 3 h 28"/>
                  <a:gd name="T20" fmla="*/ 1 w 30"/>
                  <a:gd name="T21" fmla="*/ 3 h 28"/>
                  <a:gd name="T22" fmla="*/ 1 w 30"/>
                  <a:gd name="T23" fmla="*/ 2 h 28"/>
                  <a:gd name="T24" fmla="*/ 1 w 30"/>
                  <a:gd name="T25" fmla="*/ 1 h 28"/>
                  <a:gd name="T26" fmla="*/ 2 w 30"/>
                  <a:gd name="T27" fmla="*/ 1 h 28"/>
                  <a:gd name="T28" fmla="*/ 3 w 30"/>
                  <a:gd name="T29" fmla="*/ 1 h 28"/>
                  <a:gd name="T30" fmla="*/ 3 w 30"/>
                  <a:gd name="T31" fmla="*/ 0 h 28"/>
                  <a:gd name="T32" fmla="*/ 4 w 30"/>
                  <a:gd name="T33" fmla="*/ 0 h 28"/>
                  <a:gd name="T34" fmla="*/ 5 w 30"/>
                  <a:gd name="T35" fmla="*/ 0 h 28"/>
                  <a:gd name="T36" fmla="*/ 6 w 30"/>
                  <a:gd name="T37" fmla="*/ 1 h 28"/>
                  <a:gd name="T38" fmla="*/ 6 w 30"/>
                  <a:gd name="T39" fmla="*/ 1 h 28"/>
                  <a:gd name="T40" fmla="*/ 7 w 30"/>
                  <a:gd name="T41" fmla="*/ 1 h 28"/>
                  <a:gd name="T42" fmla="*/ 7 w 30"/>
                  <a:gd name="T43" fmla="*/ 2 h 28"/>
                  <a:gd name="T44" fmla="*/ 8 w 30"/>
                  <a:gd name="T45" fmla="*/ 3 h 28"/>
                  <a:gd name="T46" fmla="*/ 8 w 30"/>
                  <a:gd name="T47" fmla="*/ 3 h 28"/>
                  <a:gd name="T48" fmla="*/ 8 w 30"/>
                  <a:gd name="T49" fmla="*/ 4 h 28"/>
                  <a:gd name="T50" fmla="*/ 8 w 30"/>
                  <a:gd name="T51" fmla="*/ 5 h 28"/>
                  <a:gd name="T52" fmla="*/ 7 w 30"/>
                  <a:gd name="T53" fmla="*/ 7 h 28"/>
                  <a:gd name="T54" fmla="*/ 6 w 30"/>
                  <a:gd name="T55" fmla="*/ 7 h 28"/>
                  <a:gd name="T56" fmla="*/ 4 w 30"/>
                  <a:gd name="T57" fmla="*/ 7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5" name="Freeform 137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6" name="Freeform 138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4 w 30"/>
                  <a:gd name="T1" fmla="*/ 7 h 29"/>
                  <a:gd name="T2" fmla="*/ 3 w 30"/>
                  <a:gd name="T3" fmla="*/ 7 h 29"/>
                  <a:gd name="T4" fmla="*/ 3 w 30"/>
                  <a:gd name="T5" fmla="*/ 7 h 29"/>
                  <a:gd name="T6" fmla="*/ 2 w 30"/>
                  <a:gd name="T7" fmla="*/ 6 h 29"/>
                  <a:gd name="T8" fmla="*/ 1 w 30"/>
                  <a:gd name="T9" fmla="*/ 6 h 29"/>
                  <a:gd name="T10" fmla="*/ 1 w 30"/>
                  <a:gd name="T11" fmla="*/ 5 h 29"/>
                  <a:gd name="T12" fmla="*/ 1 w 30"/>
                  <a:gd name="T13" fmla="*/ 5 h 29"/>
                  <a:gd name="T14" fmla="*/ 0 w 30"/>
                  <a:gd name="T15" fmla="*/ 4 h 29"/>
                  <a:gd name="T16" fmla="*/ 0 w 30"/>
                  <a:gd name="T17" fmla="*/ 3 h 29"/>
                  <a:gd name="T18" fmla="*/ 0 w 30"/>
                  <a:gd name="T19" fmla="*/ 3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2 w 30"/>
                  <a:gd name="T27" fmla="*/ 0 h 29"/>
                  <a:gd name="T28" fmla="*/ 3 w 30"/>
                  <a:gd name="T29" fmla="*/ 0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0 h 29"/>
                  <a:gd name="T38" fmla="*/ 6 w 30"/>
                  <a:gd name="T39" fmla="*/ 0 h 29"/>
                  <a:gd name="T40" fmla="*/ 7 w 30"/>
                  <a:gd name="T41" fmla="*/ 1 h 29"/>
                  <a:gd name="T42" fmla="*/ 7 w 30"/>
                  <a:gd name="T43" fmla="*/ 1 h 29"/>
                  <a:gd name="T44" fmla="*/ 8 w 30"/>
                  <a:gd name="T45" fmla="*/ 2 h 29"/>
                  <a:gd name="T46" fmla="*/ 8 w 30"/>
                  <a:gd name="T47" fmla="*/ 3 h 29"/>
                  <a:gd name="T48" fmla="*/ 8 w 30"/>
                  <a:gd name="T49" fmla="*/ 3 h 29"/>
                  <a:gd name="T50" fmla="*/ 8 w 30"/>
                  <a:gd name="T51" fmla="*/ 5 h 29"/>
                  <a:gd name="T52" fmla="*/ 7 w 30"/>
                  <a:gd name="T53" fmla="*/ 6 h 29"/>
                  <a:gd name="T54" fmla="*/ 6 w 30"/>
                  <a:gd name="T55" fmla="*/ 7 h 29"/>
                  <a:gd name="T56" fmla="*/ 4 w 30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7" name="Freeform 139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8" name="Freeform 140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5 h 30"/>
                  <a:gd name="T52" fmla="*/ 7 w 30"/>
                  <a:gd name="T53" fmla="*/ 7 h 30"/>
                  <a:gd name="T54" fmla="*/ 6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9" name="Freeform 141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5 w 58"/>
                  <a:gd name="T1" fmla="*/ 8 h 59"/>
                  <a:gd name="T2" fmla="*/ 15 w 58"/>
                  <a:gd name="T3" fmla="*/ 6 h 59"/>
                  <a:gd name="T4" fmla="*/ 14 w 58"/>
                  <a:gd name="T5" fmla="*/ 5 h 59"/>
                  <a:gd name="T6" fmla="*/ 14 w 58"/>
                  <a:gd name="T7" fmla="*/ 4 h 59"/>
                  <a:gd name="T8" fmla="*/ 13 w 58"/>
                  <a:gd name="T9" fmla="*/ 3 h 59"/>
                  <a:gd name="T10" fmla="*/ 12 w 58"/>
                  <a:gd name="T11" fmla="*/ 2 h 59"/>
                  <a:gd name="T12" fmla="*/ 10 w 58"/>
                  <a:gd name="T13" fmla="*/ 1 h 59"/>
                  <a:gd name="T14" fmla="*/ 9 w 58"/>
                  <a:gd name="T15" fmla="*/ 0 h 59"/>
                  <a:gd name="T16" fmla="*/ 7 w 58"/>
                  <a:gd name="T17" fmla="*/ 0 h 59"/>
                  <a:gd name="T18" fmla="*/ 5 w 58"/>
                  <a:gd name="T19" fmla="*/ 1 h 59"/>
                  <a:gd name="T20" fmla="*/ 2 w 58"/>
                  <a:gd name="T21" fmla="*/ 3 h 59"/>
                  <a:gd name="T22" fmla="*/ 1 w 58"/>
                  <a:gd name="T23" fmla="*/ 5 h 59"/>
                  <a:gd name="T24" fmla="*/ 0 w 58"/>
                  <a:gd name="T25" fmla="*/ 8 h 59"/>
                  <a:gd name="T26" fmla="*/ 0 w 58"/>
                  <a:gd name="T27" fmla="*/ 9 h 59"/>
                  <a:gd name="T28" fmla="*/ 1 w 58"/>
                  <a:gd name="T29" fmla="*/ 11 h 59"/>
                  <a:gd name="T30" fmla="*/ 1 w 58"/>
                  <a:gd name="T31" fmla="*/ 12 h 59"/>
                  <a:gd name="T32" fmla="*/ 2 w 58"/>
                  <a:gd name="T33" fmla="*/ 13 h 59"/>
                  <a:gd name="T34" fmla="*/ 3 w 58"/>
                  <a:gd name="T35" fmla="*/ 14 h 59"/>
                  <a:gd name="T36" fmla="*/ 5 w 58"/>
                  <a:gd name="T37" fmla="*/ 15 h 59"/>
                  <a:gd name="T38" fmla="*/ 6 w 58"/>
                  <a:gd name="T39" fmla="*/ 15 h 59"/>
                  <a:gd name="T40" fmla="*/ 7 w 58"/>
                  <a:gd name="T41" fmla="*/ 15 h 59"/>
                  <a:gd name="T42" fmla="*/ 9 w 58"/>
                  <a:gd name="T43" fmla="*/ 15 h 59"/>
                  <a:gd name="T44" fmla="*/ 10 w 58"/>
                  <a:gd name="T45" fmla="*/ 15 h 59"/>
                  <a:gd name="T46" fmla="*/ 12 w 58"/>
                  <a:gd name="T47" fmla="*/ 14 h 59"/>
                  <a:gd name="T48" fmla="*/ 13 w 58"/>
                  <a:gd name="T49" fmla="*/ 13 h 59"/>
                  <a:gd name="T50" fmla="*/ 14 w 58"/>
                  <a:gd name="T51" fmla="*/ 12 h 59"/>
                  <a:gd name="T52" fmla="*/ 14 w 58"/>
                  <a:gd name="T53" fmla="*/ 11 h 59"/>
                  <a:gd name="T54" fmla="*/ 15 w 58"/>
                  <a:gd name="T55" fmla="*/ 9 h 59"/>
                  <a:gd name="T56" fmla="*/ 15 w 58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0" name="Freeform 142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4 w 29"/>
                  <a:gd name="T1" fmla="*/ 7 h 29"/>
                  <a:gd name="T2" fmla="*/ 3 w 29"/>
                  <a:gd name="T3" fmla="*/ 7 h 29"/>
                  <a:gd name="T4" fmla="*/ 3 w 29"/>
                  <a:gd name="T5" fmla="*/ 7 h 29"/>
                  <a:gd name="T6" fmla="*/ 2 w 29"/>
                  <a:gd name="T7" fmla="*/ 6 h 29"/>
                  <a:gd name="T8" fmla="*/ 1 w 29"/>
                  <a:gd name="T9" fmla="*/ 6 h 29"/>
                  <a:gd name="T10" fmla="*/ 1 w 29"/>
                  <a:gd name="T11" fmla="*/ 5 h 29"/>
                  <a:gd name="T12" fmla="*/ 1 w 29"/>
                  <a:gd name="T13" fmla="*/ 5 h 29"/>
                  <a:gd name="T14" fmla="*/ 0 w 29"/>
                  <a:gd name="T15" fmla="*/ 4 h 29"/>
                  <a:gd name="T16" fmla="*/ 0 w 29"/>
                  <a:gd name="T17" fmla="*/ 3 h 29"/>
                  <a:gd name="T18" fmla="*/ 0 w 29"/>
                  <a:gd name="T19" fmla="*/ 3 h 29"/>
                  <a:gd name="T20" fmla="*/ 1 w 29"/>
                  <a:gd name="T21" fmla="*/ 2 h 29"/>
                  <a:gd name="T22" fmla="*/ 1 w 29"/>
                  <a:gd name="T23" fmla="*/ 1 h 29"/>
                  <a:gd name="T24" fmla="*/ 1 w 29"/>
                  <a:gd name="T25" fmla="*/ 1 h 29"/>
                  <a:gd name="T26" fmla="*/ 2 w 29"/>
                  <a:gd name="T27" fmla="*/ 0 h 29"/>
                  <a:gd name="T28" fmla="*/ 3 w 29"/>
                  <a:gd name="T29" fmla="*/ 0 h 29"/>
                  <a:gd name="T30" fmla="*/ 3 w 29"/>
                  <a:gd name="T31" fmla="*/ 0 h 29"/>
                  <a:gd name="T32" fmla="*/ 4 w 29"/>
                  <a:gd name="T33" fmla="*/ 0 h 29"/>
                  <a:gd name="T34" fmla="*/ 5 w 29"/>
                  <a:gd name="T35" fmla="*/ 0 h 29"/>
                  <a:gd name="T36" fmla="*/ 5 w 29"/>
                  <a:gd name="T37" fmla="*/ 0 h 29"/>
                  <a:gd name="T38" fmla="*/ 6 w 29"/>
                  <a:gd name="T39" fmla="*/ 0 h 29"/>
                  <a:gd name="T40" fmla="*/ 7 w 29"/>
                  <a:gd name="T41" fmla="*/ 1 h 29"/>
                  <a:gd name="T42" fmla="*/ 7 w 29"/>
                  <a:gd name="T43" fmla="*/ 1 h 29"/>
                  <a:gd name="T44" fmla="*/ 7 w 29"/>
                  <a:gd name="T45" fmla="*/ 2 h 29"/>
                  <a:gd name="T46" fmla="*/ 8 w 29"/>
                  <a:gd name="T47" fmla="*/ 3 h 29"/>
                  <a:gd name="T48" fmla="*/ 8 w 29"/>
                  <a:gd name="T49" fmla="*/ 3 h 29"/>
                  <a:gd name="T50" fmla="*/ 7 w 29"/>
                  <a:gd name="T51" fmla="*/ 5 h 29"/>
                  <a:gd name="T52" fmla="*/ 7 w 29"/>
                  <a:gd name="T53" fmla="*/ 6 h 29"/>
                  <a:gd name="T54" fmla="*/ 5 w 29"/>
                  <a:gd name="T55" fmla="*/ 7 h 29"/>
                  <a:gd name="T56" fmla="*/ 4 w 29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1" name="Freeform 143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2" name="Freeform 144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2" name="Group 145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12303" name="AutoShape 146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Freeform 147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7 w 61"/>
                  <a:gd name="T1" fmla="*/ 15 h 60"/>
                  <a:gd name="T2" fmla="*/ 4 w 61"/>
                  <a:gd name="T3" fmla="*/ 15 h 60"/>
                  <a:gd name="T4" fmla="*/ 2 w 61"/>
                  <a:gd name="T5" fmla="*/ 13 h 60"/>
                  <a:gd name="T6" fmla="*/ 0 w 61"/>
                  <a:gd name="T7" fmla="*/ 11 h 60"/>
                  <a:gd name="T8" fmla="*/ 0 w 61"/>
                  <a:gd name="T9" fmla="*/ 8 h 60"/>
                  <a:gd name="T10" fmla="*/ 0 w 61"/>
                  <a:gd name="T11" fmla="*/ 5 h 60"/>
                  <a:gd name="T12" fmla="*/ 2 w 61"/>
                  <a:gd name="T13" fmla="*/ 2 h 60"/>
                  <a:gd name="T14" fmla="*/ 4 w 61"/>
                  <a:gd name="T15" fmla="*/ 1 h 60"/>
                  <a:gd name="T16" fmla="*/ 7 w 61"/>
                  <a:gd name="T17" fmla="*/ 0 h 60"/>
                  <a:gd name="T18" fmla="*/ 10 w 61"/>
                  <a:gd name="T19" fmla="*/ 1 h 60"/>
                  <a:gd name="T20" fmla="*/ 13 w 61"/>
                  <a:gd name="T21" fmla="*/ 2 h 60"/>
                  <a:gd name="T22" fmla="*/ 14 w 61"/>
                  <a:gd name="T23" fmla="*/ 5 h 60"/>
                  <a:gd name="T24" fmla="*/ 15 w 61"/>
                  <a:gd name="T25" fmla="*/ 8 h 60"/>
                  <a:gd name="T26" fmla="*/ 14 w 61"/>
                  <a:gd name="T27" fmla="*/ 11 h 60"/>
                  <a:gd name="T28" fmla="*/ 13 w 61"/>
                  <a:gd name="T29" fmla="*/ 13 h 60"/>
                  <a:gd name="T30" fmla="*/ 10 w 61"/>
                  <a:gd name="T31" fmla="*/ 15 h 60"/>
                  <a:gd name="T32" fmla="*/ 7 w 61"/>
                  <a:gd name="T33" fmla="*/ 15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Freeform 14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3 w 132"/>
                  <a:gd name="T1" fmla="*/ 46 h 182"/>
                  <a:gd name="T2" fmla="*/ 21 w 132"/>
                  <a:gd name="T3" fmla="*/ 46 h 182"/>
                  <a:gd name="T4" fmla="*/ 22 w 132"/>
                  <a:gd name="T5" fmla="*/ 44 h 182"/>
                  <a:gd name="T6" fmla="*/ 25 w 132"/>
                  <a:gd name="T7" fmla="*/ 39 h 182"/>
                  <a:gd name="T8" fmla="*/ 29 w 132"/>
                  <a:gd name="T9" fmla="*/ 32 h 182"/>
                  <a:gd name="T10" fmla="*/ 32 w 132"/>
                  <a:gd name="T11" fmla="*/ 23 h 182"/>
                  <a:gd name="T12" fmla="*/ 34 w 132"/>
                  <a:gd name="T13" fmla="*/ 15 h 182"/>
                  <a:gd name="T14" fmla="*/ 33 w 132"/>
                  <a:gd name="T15" fmla="*/ 8 h 182"/>
                  <a:gd name="T16" fmla="*/ 27 w 132"/>
                  <a:gd name="T17" fmla="*/ 3 h 182"/>
                  <a:gd name="T18" fmla="*/ 17 w 132"/>
                  <a:gd name="T19" fmla="*/ 0 h 182"/>
                  <a:gd name="T20" fmla="*/ 7 w 132"/>
                  <a:gd name="T21" fmla="*/ 3 h 182"/>
                  <a:gd name="T22" fmla="*/ 1 w 132"/>
                  <a:gd name="T23" fmla="*/ 8 h 182"/>
                  <a:gd name="T24" fmla="*/ 0 w 132"/>
                  <a:gd name="T25" fmla="*/ 15 h 182"/>
                  <a:gd name="T26" fmla="*/ 2 w 132"/>
                  <a:gd name="T27" fmla="*/ 23 h 182"/>
                  <a:gd name="T28" fmla="*/ 5 w 132"/>
                  <a:gd name="T29" fmla="*/ 32 h 182"/>
                  <a:gd name="T30" fmla="*/ 9 w 132"/>
                  <a:gd name="T31" fmla="*/ 39 h 182"/>
                  <a:gd name="T32" fmla="*/ 12 w 132"/>
                  <a:gd name="T33" fmla="*/ 44 h 182"/>
                  <a:gd name="T34" fmla="*/ 13 w 132"/>
                  <a:gd name="T35" fmla="*/ 4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Freeform 14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3 w 132"/>
                  <a:gd name="T1" fmla="*/ 46 h 182"/>
                  <a:gd name="T2" fmla="*/ 21 w 132"/>
                  <a:gd name="T3" fmla="*/ 46 h 182"/>
                  <a:gd name="T4" fmla="*/ 22 w 132"/>
                  <a:gd name="T5" fmla="*/ 44 h 182"/>
                  <a:gd name="T6" fmla="*/ 25 w 132"/>
                  <a:gd name="T7" fmla="*/ 39 h 182"/>
                  <a:gd name="T8" fmla="*/ 29 w 132"/>
                  <a:gd name="T9" fmla="*/ 32 h 182"/>
                  <a:gd name="T10" fmla="*/ 32 w 132"/>
                  <a:gd name="T11" fmla="*/ 23 h 182"/>
                  <a:gd name="T12" fmla="*/ 34 w 132"/>
                  <a:gd name="T13" fmla="*/ 15 h 182"/>
                  <a:gd name="T14" fmla="*/ 33 w 132"/>
                  <a:gd name="T15" fmla="*/ 8 h 182"/>
                  <a:gd name="T16" fmla="*/ 27 w 132"/>
                  <a:gd name="T17" fmla="*/ 3 h 182"/>
                  <a:gd name="T18" fmla="*/ 17 w 132"/>
                  <a:gd name="T19" fmla="*/ 0 h 182"/>
                  <a:gd name="T20" fmla="*/ 7 w 132"/>
                  <a:gd name="T21" fmla="*/ 3 h 182"/>
                  <a:gd name="T22" fmla="*/ 1 w 132"/>
                  <a:gd name="T23" fmla="*/ 8 h 182"/>
                  <a:gd name="T24" fmla="*/ 0 w 132"/>
                  <a:gd name="T25" fmla="*/ 15 h 182"/>
                  <a:gd name="T26" fmla="*/ 2 w 132"/>
                  <a:gd name="T27" fmla="*/ 23 h 182"/>
                  <a:gd name="T28" fmla="*/ 5 w 132"/>
                  <a:gd name="T29" fmla="*/ 32 h 182"/>
                  <a:gd name="T30" fmla="*/ 9 w 132"/>
                  <a:gd name="T31" fmla="*/ 39 h 182"/>
                  <a:gd name="T32" fmla="*/ 12 w 132"/>
                  <a:gd name="T33" fmla="*/ 44 h 182"/>
                  <a:gd name="T34" fmla="*/ 13 w 132"/>
                  <a:gd name="T35" fmla="*/ 4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150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41 w 177"/>
                  <a:gd name="T1" fmla="*/ 36 h 146"/>
                  <a:gd name="T2" fmla="*/ 45 w 177"/>
                  <a:gd name="T3" fmla="*/ 30 h 146"/>
                  <a:gd name="T4" fmla="*/ 43 w 177"/>
                  <a:gd name="T5" fmla="*/ 28 h 146"/>
                  <a:gd name="T6" fmla="*/ 41 w 177"/>
                  <a:gd name="T7" fmla="*/ 23 h 146"/>
                  <a:gd name="T8" fmla="*/ 36 w 177"/>
                  <a:gd name="T9" fmla="*/ 16 h 146"/>
                  <a:gd name="T10" fmla="*/ 31 w 177"/>
                  <a:gd name="T11" fmla="*/ 9 h 146"/>
                  <a:gd name="T12" fmla="*/ 24 w 177"/>
                  <a:gd name="T13" fmla="*/ 3 h 146"/>
                  <a:gd name="T14" fmla="*/ 18 w 177"/>
                  <a:gd name="T15" fmla="*/ 0 h 146"/>
                  <a:gd name="T16" fmla="*/ 10 w 177"/>
                  <a:gd name="T17" fmla="*/ 2 h 146"/>
                  <a:gd name="T18" fmla="*/ 4 w 177"/>
                  <a:gd name="T19" fmla="*/ 10 h 146"/>
                  <a:gd name="T20" fmla="*/ 1 w 177"/>
                  <a:gd name="T21" fmla="*/ 15 h 146"/>
                  <a:gd name="T22" fmla="*/ 0 w 177"/>
                  <a:gd name="T23" fmla="*/ 20 h 146"/>
                  <a:gd name="T24" fmla="*/ 1 w 177"/>
                  <a:gd name="T25" fmla="*/ 24 h 146"/>
                  <a:gd name="T26" fmla="*/ 2 w 177"/>
                  <a:gd name="T27" fmla="*/ 27 h 146"/>
                  <a:gd name="T28" fmla="*/ 5 w 177"/>
                  <a:gd name="T29" fmla="*/ 30 h 146"/>
                  <a:gd name="T30" fmla="*/ 8 w 177"/>
                  <a:gd name="T31" fmla="*/ 32 h 146"/>
                  <a:gd name="T32" fmla="*/ 12 w 177"/>
                  <a:gd name="T33" fmla="*/ 33 h 146"/>
                  <a:gd name="T34" fmla="*/ 16 w 177"/>
                  <a:gd name="T35" fmla="*/ 35 h 146"/>
                  <a:gd name="T36" fmla="*/ 20 w 177"/>
                  <a:gd name="T37" fmla="*/ 36 h 146"/>
                  <a:gd name="T38" fmla="*/ 25 w 177"/>
                  <a:gd name="T39" fmla="*/ 36 h 146"/>
                  <a:gd name="T40" fmla="*/ 29 w 177"/>
                  <a:gd name="T41" fmla="*/ 36 h 146"/>
                  <a:gd name="T42" fmla="*/ 33 w 177"/>
                  <a:gd name="T43" fmla="*/ 37 h 146"/>
                  <a:gd name="T44" fmla="*/ 36 w 177"/>
                  <a:gd name="T45" fmla="*/ 37 h 146"/>
                  <a:gd name="T46" fmla="*/ 39 w 177"/>
                  <a:gd name="T47" fmla="*/ 36 h 146"/>
                  <a:gd name="T48" fmla="*/ 41 w 177"/>
                  <a:gd name="T49" fmla="*/ 36 h 146"/>
                  <a:gd name="T50" fmla="*/ 41 w 177"/>
                  <a:gd name="T51" fmla="*/ 36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151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45 w 178"/>
                  <a:gd name="T1" fmla="*/ 6 h 143"/>
                  <a:gd name="T2" fmla="*/ 41 w 178"/>
                  <a:gd name="T3" fmla="*/ 0 h 143"/>
                  <a:gd name="T4" fmla="*/ 41 w 178"/>
                  <a:gd name="T5" fmla="*/ 0 h 143"/>
                  <a:gd name="T6" fmla="*/ 39 w 178"/>
                  <a:gd name="T7" fmla="*/ 0 h 143"/>
                  <a:gd name="T8" fmla="*/ 37 w 178"/>
                  <a:gd name="T9" fmla="*/ 0 h 143"/>
                  <a:gd name="T10" fmla="*/ 33 w 178"/>
                  <a:gd name="T11" fmla="*/ 0 h 143"/>
                  <a:gd name="T12" fmla="*/ 29 w 178"/>
                  <a:gd name="T13" fmla="*/ 0 h 143"/>
                  <a:gd name="T14" fmla="*/ 25 w 178"/>
                  <a:gd name="T15" fmla="*/ 0 h 143"/>
                  <a:gd name="T16" fmla="*/ 20 w 178"/>
                  <a:gd name="T17" fmla="*/ 1 h 143"/>
                  <a:gd name="T18" fmla="*/ 16 w 178"/>
                  <a:gd name="T19" fmla="*/ 1 h 143"/>
                  <a:gd name="T20" fmla="*/ 12 w 178"/>
                  <a:gd name="T21" fmla="*/ 3 h 143"/>
                  <a:gd name="T22" fmla="*/ 8 w 178"/>
                  <a:gd name="T23" fmla="*/ 4 h 143"/>
                  <a:gd name="T24" fmla="*/ 5 w 178"/>
                  <a:gd name="T25" fmla="*/ 6 h 143"/>
                  <a:gd name="T26" fmla="*/ 2 w 178"/>
                  <a:gd name="T27" fmla="*/ 9 h 143"/>
                  <a:gd name="T28" fmla="*/ 1 w 178"/>
                  <a:gd name="T29" fmla="*/ 12 h 143"/>
                  <a:gd name="T30" fmla="*/ 0 w 178"/>
                  <a:gd name="T31" fmla="*/ 16 h 143"/>
                  <a:gd name="T32" fmla="*/ 1 w 178"/>
                  <a:gd name="T33" fmla="*/ 20 h 143"/>
                  <a:gd name="T34" fmla="*/ 4 w 178"/>
                  <a:gd name="T35" fmla="*/ 26 h 143"/>
                  <a:gd name="T36" fmla="*/ 11 w 178"/>
                  <a:gd name="T37" fmla="*/ 33 h 143"/>
                  <a:gd name="T38" fmla="*/ 18 w 178"/>
                  <a:gd name="T39" fmla="*/ 35 h 143"/>
                  <a:gd name="T40" fmla="*/ 24 w 178"/>
                  <a:gd name="T41" fmla="*/ 33 h 143"/>
                  <a:gd name="T42" fmla="*/ 31 w 178"/>
                  <a:gd name="T43" fmla="*/ 27 h 143"/>
                  <a:gd name="T44" fmla="*/ 37 w 178"/>
                  <a:gd name="T45" fmla="*/ 20 h 143"/>
                  <a:gd name="T46" fmla="*/ 41 w 178"/>
                  <a:gd name="T47" fmla="*/ 13 h 143"/>
                  <a:gd name="T48" fmla="*/ 44 w 178"/>
                  <a:gd name="T49" fmla="*/ 8 h 143"/>
                  <a:gd name="T50" fmla="*/ 45 w 178"/>
                  <a:gd name="T51" fmla="*/ 6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Freeform 152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1 w 132"/>
                  <a:gd name="T1" fmla="*/ 0 h 181"/>
                  <a:gd name="T2" fmla="*/ 13 w 132"/>
                  <a:gd name="T3" fmla="*/ 0 h 181"/>
                  <a:gd name="T4" fmla="*/ 12 w 132"/>
                  <a:gd name="T5" fmla="*/ 2 h 181"/>
                  <a:gd name="T6" fmla="*/ 9 w 132"/>
                  <a:gd name="T7" fmla="*/ 7 h 181"/>
                  <a:gd name="T8" fmla="*/ 5 w 132"/>
                  <a:gd name="T9" fmla="*/ 14 h 181"/>
                  <a:gd name="T10" fmla="*/ 2 w 132"/>
                  <a:gd name="T11" fmla="*/ 22 h 181"/>
                  <a:gd name="T12" fmla="*/ 0 w 132"/>
                  <a:gd name="T13" fmla="*/ 30 h 181"/>
                  <a:gd name="T14" fmla="*/ 2 w 132"/>
                  <a:gd name="T15" fmla="*/ 38 h 181"/>
                  <a:gd name="T16" fmla="*/ 6 w 132"/>
                  <a:gd name="T17" fmla="*/ 43 h 181"/>
                  <a:gd name="T18" fmla="*/ 16 w 132"/>
                  <a:gd name="T19" fmla="*/ 45 h 181"/>
                  <a:gd name="T20" fmla="*/ 27 w 132"/>
                  <a:gd name="T21" fmla="*/ 43 h 181"/>
                  <a:gd name="T22" fmla="*/ 32 w 132"/>
                  <a:gd name="T23" fmla="*/ 38 h 181"/>
                  <a:gd name="T24" fmla="*/ 33 w 132"/>
                  <a:gd name="T25" fmla="*/ 30 h 181"/>
                  <a:gd name="T26" fmla="*/ 32 w 132"/>
                  <a:gd name="T27" fmla="*/ 22 h 181"/>
                  <a:gd name="T28" fmla="*/ 29 w 132"/>
                  <a:gd name="T29" fmla="*/ 14 h 181"/>
                  <a:gd name="T30" fmla="*/ 25 w 132"/>
                  <a:gd name="T31" fmla="*/ 7 h 181"/>
                  <a:gd name="T32" fmla="*/ 22 w 132"/>
                  <a:gd name="T33" fmla="*/ 2 h 181"/>
                  <a:gd name="T34" fmla="*/ 2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Freeform 153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3 w 177"/>
                  <a:gd name="T1" fmla="*/ 1 h 144"/>
                  <a:gd name="T2" fmla="*/ 0 w 177"/>
                  <a:gd name="T3" fmla="*/ 7 h 144"/>
                  <a:gd name="T4" fmla="*/ 1 w 177"/>
                  <a:gd name="T5" fmla="*/ 9 h 144"/>
                  <a:gd name="T6" fmla="*/ 4 w 177"/>
                  <a:gd name="T7" fmla="*/ 14 h 144"/>
                  <a:gd name="T8" fmla="*/ 8 w 177"/>
                  <a:gd name="T9" fmla="*/ 21 h 144"/>
                  <a:gd name="T10" fmla="*/ 14 w 177"/>
                  <a:gd name="T11" fmla="*/ 28 h 144"/>
                  <a:gd name="T12" fmla="*/ 20 w 177"/>
                  <a:gd name="T13" fmla="*/ 33 h 144"/>
                  <a:gd name="T14" fmla="*/ 27 w 177"/>
                  <a:gd name="T15" fmla="*/ 36 h 144"/>
                  <a:gd name="T16" fmla="*/ 34 w 177"/>
                  <a:gd name="T17" fmla="*/ 35 h 144"/>
                  <a:gd name="T18" fmla="*/ 41 w 177"/>
                  <a:gd name="T19" fmla="*/ 27 h 144"/>
                  <a:gd name="T20" fmla="*/ 43 w 177"/>
                  <a:gd name="T21" fmla="*/ 22 h 144"/>
                  <a:gd name="T22" fmla="*/ 44 w 177"/>
                  <a:gd name="T23" fmla="*/ 17 h 144"/>
                  <a:gd name="T24" fmla="*/ 44 w 177"/>
                  <a:gd name="T25" fmla="*/ 13 h 144"/>
                  <a:gd name="T26" fmla="*/ 42 w 177"/>
                  <a:gd name="T27" fmla="*/ 10 h 144"/>
                  <a:gd name="T28" fmla="*/ 40 w 177"/>
                  <a:gd name="T29" fmla="*/ 7 h 144"/>
                  <a:gd name="T30" fmla="*/ 36 w 177"/>
                  <a:gd name="T31" fmla="*/ 5 h 144"/>
                  <a:gd name="T32" fmla="*/ 33 w 177"/>
                  <a:gd name="T33" fmla="*/ 3 h 144"/>
                  <a:gd name="T34" fmla="*/ 29 w 177"/>
                  <a:gd name="T35" fmla="*/ 2 h 144"/>
                  <a:gd name="T36" fmla="*/ 24 w 177"/>
                  <a:gd name="T37" fmla="*/ 1 h 144"/>
                  <a:gd name="T38" fmla="*/ 20 w 177"/>
                  <a:gd name="T39" fmla="*/ 1 h 144"/>
                  <a:gd name="T40" fmla="*/ 15 w 177"/>
                  <a:gd name="T41" fmla="*/ 1 h 144"/>
                  <a:gd name="T42" fmla="*/ 12 w 177"/>
                  <a:gd name="T43" fmla="*/ 0 h 144"/>
                  <a:gd name="T44" fmla="*/ 8 w 177"/>
                  <a:gd name="T45" fmla="*/ 0 h 144"/>
                  <a:gd name="T46" fmla="*/ 6 w 177"/>
                  <a:gd name="T47" fmla="*/ 1 h 144"/>
                  <a:gd name="T48" fmla="*/ 4 w 177"/>
                  <a:gd name="T49" fmla="*/ 1 h 144"/>
                  <a:gd name="T50" fmla="*/ 3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Freeform 154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29 h 143"/>
                  <a:gd name="T2" fmla="*/ 4 w 180"/>
                  <a:gd name="T3" fmla="*/ 36 h 143"/>
                  <a:gd name="T4" fmla="*/ 5 w 180"/>
                  <a:gd name="T5" fmla="*/ 36 h 143"/>
                  <a:gd name="T6" fmla="*/ 6 w 180"/>
                  <a:gd name="T7" fmla="*/ 36 h 143"/>
                  <a:gd name="T8" fmla="*/ 9 w 180"/>
                  <a:gd name="T9" fmla="*/ 36 h 143"/>
                  <a:gd name="T10" fmla="*/ 12 w 180"/>
                  <a:gd name="T11" fmla="*/ 36 h 143"/>
                  <a:gd name="T12" fmla="*/ 16 w 180"/>
                  <a:gd name="T13" fmla="*/ 36 h 143"/>
                  <a:gd name="T14" fmla="*/ 20 w 180"/>
                  <a:gd name="T15" fmla="*/ 36 h 143"/>
                  <a:gd name="T16" fmla="*/ 25 w 180"/>
                  <a:gd name="T17" fmla="*/ 35 h 143"/>
                  <a:gd name="T18" fmla="*/ 29 w 180"/>
                  <a:gd name="T19" fmla="*/ 34 h 143"/>
                  <a:gd name="T20" fmla="*/ 34 w 180"/>
                  <a:gd name="T21" fmla="*/ 33 h 143"/>
                  <a:gd name="T22" fmla="*/ 37 w 180"/>
                  <a:gd name="T23" fmla="*/ 32 h 143"/>
                  <a:gd name="T24" fmla="*/ 41 w 180"/>
                  <a:gd name="T25" fmla="*/ 30 h 143"/>
                  <a:gd name="T26" fmla="*/ 43 w 180"/>
                  <a:gd name="T27" fmla="*/ 27 h 143"/>
                  <a:gd name="T28" fmla="*/ 45 w 180"/>
                  <a:gd name="T29" fmla="*/ 24 h 143"/>
                  <a:gd name="T30" fmla="*/ 45 w 180"/>
                  <a:gd name="T31" fmla="*/ 20 h 143"/>
                  <a:gd name="T32" fmla="*/ 44 w 180"/>
                  <a:gd name="T33" fmla="*/ 15 h 143"/>
                  <a:gd name="T34" fmla="*/ 42 w 180"/>
                  <a:gd name="T35" fmla="*/ 10 h 143"/>
                  <a:gd name="T36" fmla="*/ 35 w 180"/>
                  <a:gd name="T37" fmla="*/ 2 h 143"/>
                  <a:gd name="T38" fmla="*/ 28 w 180"/>
                  <a:gd name="T39" fmla="*/ 0 h 143"/>
                  <a:gd name="T40" fmla="*/ 21 w 180"/>
                  <a:gd name="T41" fmla="*/ 3 h 143"/>
                  <a:gd name="T42" fmla="*/ 14 w 180"/>
                  <a:gd name="T43" fmla="*/ 8 h 143"/>
                  <a:gd name="T44" fmla="*/ 9 w 180"/>
                  <a:gd name="T45" fmla="*/ 15 h 143"/>
                  <a:gd name="T46" fmla="*/ 4 w 180"/>
                  <a:gd name="T47" fmla="*/ 22 h 143"/>
                  <a:gd name="T48" fmla="*/ 1 w 180"/>
                  <a:gd name="T49" fmla="*/ 27 h 143"/>
                  <a:gd name="T50" fmla="*/ 0 w 180"/>
                  <a:gd name="T51" fmla="*/ 29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155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3 w 24"/>
                  <a:gd name="T1" fmla="*/ 6 h 24"/>
                  <a:gd name="T2" fmla="*/ 2 w 24"/>
                  <a:gd name="T3" fmla="*/ 6 h 24"/>
                  <a:gd name="T4" fmla="*/ 1 w 24"/>
                  <a:gd name="T5" fmla="*/ 6 h 24"/>
                  <a:gd name="T6" fmla="*/ 1 w 24"/>
                  <a:gd name="T7" fmla="*/ 4 h 24"/>
                  <a:gd name="T8" fmla="*/ 0 w 24"/>
                  <a:gd name="T9" fmla="*/ 3 h 24"/>
                  <a:gd name="T10" fmla="*/ 1 w 24"/>
                  <a:gd name="T11" fmla="*/ 2 h 24"/>
                  <a:gd name="T12" fmla="*/ 1 w 24"/>
                  <a:gd name="T13" fmla="*/ 1 h 24"/>
                  <a:gd name="T14" fmla="*/ 2 w 24"/>
                  <a:gd name="T15" fmla="*/ 1 h 24"/>
                  <a:gd name="T16" fmla="*/ 3 w 24"/>
                  <a:gd name="T17" fmla="*/ 0 h 24"/>
                  <a:gd name="T18" fmla="*/ 5 w 24"/>
                  <a:gd name="T19" fmla="*/ 1 h 24"/>
                  <a:gd name="T20" fmla="*/ 5 w 24"/>
                  <a:gd name="T21" fmla="*/ 1 h 24"/>
                  <a:gd name="T22" fmla="*/ 6 w 24"/>
                  <a:gd name="T23" fmla="*/ 2 h 24"/>
                  <a:gd name="T24" fmla="*/ 6 w 24"/>
                  <a:gd name="T25" fmla="*/ 3 h 24"/>
                  <a:gd name="T26" fmla="*/ 6 w 24"/>
                  <a:gd name="T27" fmla="*/ 4 h 24"/>
                  <a:gd name="T28" fmla="*/ 5 w 24"/>
                  <a:gd name="T29" fmla="*/ 6 h 24"/>
                  <a:gd name="T30" fmla="*/ 5 w 24"/>
                  <a:gd name="T31" fmla="*/ 6 h 24"/>
                  <a:gd name="T32" fmla="*/ 3 w 2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15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5 w 52"/>
                  <a:gd name="T1" fmla="*/ 19 h 73"/>
                  <a:gd name="T2" fmla="*/ 8 w 52"/>
                  <a:gd name="T3" fmla="*/ 19 h 73"/>
                  <a:gd name="T4" fmla="*/ 9 w 52"/>
                  <a:gd name="T5" fmla="*/ 18 h 73"/>
                  <a:gd name="T6" fmla="*/ 10 w 52"/>
                  <a:gd name="T7" fmla="*/ 16 h 73"/>
                  <a:gd name="T8" fmla="*/ 11 w 52"/>
                  <a:gd name="T9" fmla="*/ 13 h 73"/>
                  <a:gd name="T10" fmla="*/ 13 w 52"/>
                  <a:gd name="T11" fmla="*/ 9 h 73"/>
                  <a:gd name="T12" fmla="*/ 13 w 52"/>
                  <a:gd name="T13" fmla="*/ 6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6 h 73"/>
                  <a:gd name="T26" fmla="*/ 1 w 52"/>
                  <a:gd name="T27" fmla="*/ 9 h 73"/>
                  <a:gd name="T28" fmla="*/ 2 w 52"/>
                  <a:gd name="T29" fmla="*/ 13 h 73"/>
                  <a:gd name="T30" fmla="*/ 3 w 52"/>
                  <a:gd name="T31" fmla="*/ 16 h 73"/>
                  <a:gd name="T32" fmla="*/ 5 w 52"/>
                  <a:gd name="T33" fmla="*/ 18 h 73"/>
                  <a:gd name="T34" fmla="*/ 5 w 52"/>
                  <a:gd name="T35" fmla="*/ 1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15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5 w 52"/>
                  <a:gd name="T1" fmla="*/ 19 h 73"/>
                  <a:gd name="T2" fmla="*/ 8 w 52"/>
                  <a:gd name="T3" fmla="*/ 19 h 73"/>
                  <a:gd name="T4" fmla="*/ 9 w 52"/>
                  <a:gd name="T5" fmla="*/ 18 h 73"/>
                  <a:gd name="T6" fmla="*/ 10 w 52"/>
                  <a:gd name="T7" fmla="*/ 16 h 73"/>
                  <a:gd name="T8" fmla="*/ 11 w 52"/>
                  <a:gd name="T9" fmla="*/ 13 h 73"/>
                  <a:gd name="T10" fmla="*/ 13 w 52"/>
                  <a:gd name="T11" fmla="*/ 9 h 73"/>
                  <a:gd name="T12" fmla="*/ 13 w 52"/>
                  <a:gd name="T13" fmla="*/ 6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6 h 73"/>
                  <a:gd name="T26" fmla="*/ 1 w 52"/>
                  <a:gd name="T27" fmla="*/ 9 h 73"/>
                  <a:gd name="T28" fmla="*/ 2 w 52"/>
                  <a:gd name="T29" fmla="*/ 13 h 73"/>
                  <a:gd name="T30" fmla="*/ 3 w 52"/>
                  <a:gd name="T31" fmla="*/ 16 h 73"/>
                  <a:gd name="T32" fmla="*/ 5 w 52"/>
                  <a:gd name="T33" fmla="*/ 18 h 73"/>
                  <a:gd name="T34" fmla="*/ 5 w 52"/>
                  <a:gd name="T35" fmla="*/ 1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158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7 w 71"/>
                  <a:gd name="T1" fmla="*/ 15 h 58"/>
                  <a:gd name="T2" fmla="*/ 18 w 71"/>
                  <a:gd name="T3" fmla="*/ 12 h 58"/>
                  <a:gd name="T4" fmla="*/ 18 w 71"/>
                  <a:gd name="T5" fmla="*/ 11 h 58"/>
                  <a:gd name="T6" fmla="*/ 16 w 71"/>
                  <a:gd name="T7" fmla="*/ 9 h 58"/>
                  <a:gd name="T8" fmla="*/ 15 w 71"/>
                  <a:gd name="T9" fmla="*/ 7 h 58"/>
                  <a:gd name="T10" fmla="*/ 13 w 71"/>
                  <a:gd name="T11" fmla="*/ 4 h 58"/>
                  <a:gd name="T12" fmla="*/ 10 w 71"/>
                  <a:gd name="T13" fmla="*/ 2 h 58"/>
                  <a:gd name="T14" fmla="*/ 7 w 71"/>
                  <a:gd name="T15" fmla="*/ 0 h 58"/>
                  <a:gd name="T16" fmla="*/ 4 w 71"/>
                  <a:gd name="T17" fmla="*/ 1 h 58"/>
                  <a:gd name="T18" fmla="*/ 2 w 71"/>
                  <a:gd name="T19" fmla="*/ 5 h 58"/>
                  <a:gd name="T20" fmla="*/ 0 w 71"/>
                  <a:gd name="T21" fmla="*/ 9 h 58"/>
                  <a:gd name="T22" fmla="*/ 1 w 71"/>
                  <a:gd name="T23" fmla="*/ 11 h 58"/>
                  <a:gd name="T24" fmla="*/ 3 w 71"/>
                  <a:gd name="T25" fmla="*/ 13 h 58"/>
                  <a:gd name="T26" fmla="*/ 7 w 71"/>
                  <a:gd name="T27" fmla="*/ 14 h 58"/>
                  <a:gd name="T28" fmla="*/ 10 w 71"/>
                  <a:gd name="T29" fmla="*/ 15 h 58"/>
                  <a:gd name="T30" fmla="*/ 13 w 71"/>
                  <a:gd name="T31" fmla="*/ 15 h 58"/>
                  <a:gd name="T32" fmla="*/ 16 w 71"/>
                  <a:gd name="T33" fmla="*/ 15 h 58"/>
                  <a:gd name="T34" fmla="*/ 17 w 71"/>
                  <a:gd name="T35" fmla="*/ 15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159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8 w 71"/>
                  <a:gd name="T1" fmla="*/ 2 h 57"/>
                  <a:gd name="T2" fmla="*/ 17 w 71"/>
                  <a:gd name="T3" fmla="*/ 0 h 57"/>
                  <a:gd name="T4" fmla="*/ 16 w 71"/>
                  <a:gd name="T5" fmla="*/ 0 h 57"/>
                  <a:gd name="T6" fmla="*/ 14 w 71"/>
                  <a:gd name="T7" fmla="*/ 0 h 57"/>
                  <a:gd name="T8" fmla="*/ 10 w 71"/>
                  <a:gd name="T9" fmla="*/ 0 h 57"/>
                  <a:gd name="T10" fmla="*/ 7 w 71"/>
                  <a:gd name="T11" fmla="*/ 0 h 57"/>
                  <a:gd name="T12" fmla="*/ 4 w 71"/>
                  <a:gd name="T13" fmla="*/ 1 h 57"/>
                  <a:gd name="T14" fmla="*/ 1 w 71"/>
                  <a:gd name="T15" fmla="*/ 3 h 57"/>
                  <a:gd name="T16" fmla="*/ 0 w 71"/>
                  <a:gd name="T17" fmla="*/ 6 h 57"/>
                  <a:gd name="T18" fmla="*/ 2 w 71"/>
                  <a:gd name="T19" fmla="*/ 10 h 57"/>
                  <a:gd name="T20" fmla="*/ 4 w 71"/>
                  <a:gd name="T21" fmla="*/ 13 h 57"/>
                  <a:gd name="T22" fmla="*/ 7 w 71"/>
                  <a:gd name="T23" fmla="*/ 14 h 57"/>
                  <a:gd name="T24" fmla="*/ 10 w 71"/>
                  <a:gd name="T25" fmla="*/ 13 h 57"/>
                  <a:gd name="T26" fmla="*/ 13 w 71"/>
                  <a:gd name="T27" fmla="*/ 11 h 57"/>
                  <a:gd name="T28" fmla="*/ 15 w 71"/>
                  <a:gd name="T29" fmla="*/ 8 h 57"/>
                  <a:gd name="T30" fmla="*/ 16 w 71"/>
                  <a:gd name="T31" fmla="*/ 5 h 57"/>
                  <a:gd name="T32" fmla="*/ 18 w 71"/>
                  <a:gd name="T33" fmla="*/ 3 h 57"/>
                  <a:gd name="T34" fmla="*/ 18 w 71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160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8 w 52"/>
                  <a:gd name="T1" fmla="*/ 0 h 73"/>
                  <a:gd name="T2" fmla="*/ 5 w 52"/>
                  <a:gd name="T3" fmla="*/ 0 h 73"/>
                  <a:gd name="T4" fmla="*/ 5 w 52"/>
                  <a:gd name="T5" fmla="*/ 1 h 73"/>
                  <a:gd name="T6" fmla="*/ 4 w 52"/>
                  <a:gd name="T7" fmla="*/ 3 h 73"/>
                  <a:gd name="T8" fmla="*/ 2 w 52"/>
                  <a:gd name="T9" fmla="*/ 5 h 73"/>
                  <a:gd name="T10" fmla="*/ 1 w 52"/>
                  <a:gd name="T11" fmla="*/ 9 h 73"/>
                  <a:gd name="T12" fmla="*/ 0 w 52"/>
                  <a:gd name="T13" fmla="*/ 12 h 73"/>
                  <a:gd name="T14" fmla="*/ 1 w 52"/>
                  <a:gd name="T15" fmla="*/ 15 h 73"/>
                  <a:gd name="T16" fmla="*/ 3 w 52"/>
                  <a:gd name="T17" fmla="*/ 17 h 73"/>
                  <a:gd name="T18" fmla="*/ 7 w 52"/>
                  <a:gd name="T19" fmla="*/ 18 h 73"/>
                  <a:gd name="T20" fmla="*/ 11 w 52"/>
                  <a:gd name="T21" fmla="*/ 17 h 73"/>
                  <a:gd name="T22" fmla="*/ 13 w 52"/>
                  <a:gd name="T23" fmla="*/ 15 h 73"/>
                  <a:gd name="T24" fmla="*/ 13 w 52"/>
                  <a:gd name="T25" fmla="*/ 12 h 73"/>
                  <a:gd name="T26" fmla="*/ 13 w 52"/>
                  <a:gd name="T27" fmla="*/ 9 h 73"/>
                  <a:gd name="T28" fmla="*/ 12 w 52"/>
                  <a:gd name="T29" fmla="*/ 5 h 73"/>
                  <a:gd name="T30" fmla="*/ 10 w 52"/>
                  <a:gd name="T31" fmla="*/ 3 h 73"/>
                  <a:gd name="T32" fmla="*/ 9 w 52"/>
                  <a:gd name="T33" fmla="*/ 1 h 73"/>
                  <a:gd name="T34" fmla="*/ 8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161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2 w 71"/>
                  <a:gd name="T1" fmla="*/ 0 h 57"/>
                  <a:gd name="T2" fmla="*/ 0 w 71"/>
                  <a:gd name="T3" fmla="*/ 2 h 57"/>
                  <a:gd name="T4" fmla="*/ 1 w 71"/>
                  <a:gd name="T5" fmla="*/ 3 h 57"/>
                  <a:gd name="T6" fmla="*/ 2 w 71"/>
                  <a:gd name="T7" fmla="*/ 5 h 57"/>
                  <a:gd name="T8" fmla="*/ 4 w 71"/>
                  <a:gd name="T9" fmla="*/ 8 h 57"/>
                  <a:gd name="T10" fmla="*/ 6 w 71"/>
                  <a:gd name="T11" fmla="*/ 11 h 57"/>
                  <a:gd name="T12" fmla="*/ 8 w 71"/>
                  <a:gd name="T13" fmla="*/ 13 h 57"/>
                  <a:gd name="T14" fmla="*/ 11 w 71"/>
                  <a:gd name="T15" fmla="*/ 14 h 57"/>
                  <a:gd name="T16" fmla="*/ 14 w 71"/>
                  <a:gd name="T17" fmla="*/ 13 h 57"/>
                  <a:gd name="T18" fmla="*/ 17 w 71"/>
                  <a:gd name="T19" fmla="*/ 10 h 57"/>
                  <a:gd name="T20" fmla="*/ 18 w 71"/>
                  <a:gd name="T21" fmla="*/ 6 h 57"/>
                  <a:gd name="T22" fmla="*/ 17 w 71"/>
                  <a:gd name="T23" fmla="*/ 3 h 57"/>
                  <a:gd name="T24" fmla="*/ 15 w 71"/>
                  <a:gd name="T25" fmla="*/ 1 h 57"/>
                  <a:gd name="T26" fmla="*/ 12 w 71"/>
                  <a:gd name="T27" fmla="*/ 0 h 57"/>
                  <a:gd name="T28" fmla="*/ 8 w 71"/>
                  <a:gd name="T29" fmla="*/ 0 h 57"/>
                  <a:gd name="T30" fmla="*/ 5 w 71"/>
                  <a:gd name="T31" fmla="*/ 0 h 57"/>
                  <a:gd name="T32" fmla="*/ 3 w 71"/>
                  <a:gd name="T33" fmla="*/ 0 h 57"/>
                  <a:gd name="T34" fmla="*/ 2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162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11 h 57"/>
                  <a:gd name="T2" fmla="*/ 2 w 71"/>
                  <a:gd name="T3" fmla="*/ 14 h 57"/>
                  <a:gd name="T4" fmla="*/ 3 w 71"/>
                  <a:gd name="T5" fmla="*/ 14 h 57"/>
                  <a:gd name="T6" fmla="*/ 5 w 71"/>
                  <a:gd name="T7" fmla="*/ 14 h 57"/>
                  <a:gd name="T8" fmla="*/ 8 w 71"/>
                  <a:gd name="T9" fmla="*/ 14 h 57"/>
                  <a:gd name="T10" fmla="*/ 12 w 71"/>
                  <a:gd name="T11" fmla="*/ 13 h 57"/>
                  <a:gd name="T12" fmla="*/ 15 w 71"/>
                  <a:gd name="T13" fmla="*/ 12 h 57"/>
                  <a:gd name="T14" fmla="*/ 17 w 71"/>
                  <a:gd name="T15" fmla="*/ 10 h 57"/>
                  <a:gd name="T16" fmla="*/ 18 w 71"/>
                  <a:gd name="T17" fmla="*/ 8 h 57"/>
                  <a:gd name="T18" fmla="*/ 17 w 71"/>
                  <a:gd name="T19" fmla="*/ 4 h 57"/>
                  <a:gd name="T20" fmla="*/ 14 w 71"/>
                  <a:gd name="T21" fmla="*/ 1 h 57"/>
                  <a:gd name="T22" fmla="*/ 11 w 71"/>
                  <a:gd name="T23" fmla="*/ 0 h 57"/>
                  <a:gd name="T24" fmla="*/ 8 w 71"/>
                  <a:gd name="T25" fmla="*/ 1 h 57"/>
                  <a:gd name="T26" fmla="*/ 6 w 71"/>
                  <a:gd name="T27" fmla="*/ 3 h 57"/>
                  <a:gd name="T28" fmla="*/ 4 w 71"/>
                  <a:gd name="T29" fmla="*/ 5 h 57"/>
                  <a:gd name="T30" fmla="*/ 2 w 71"/>
                  <a:gd name="T31" fmla="*/ 8 h 57"/>
                  <a:gd name="T32" fmla="*/ 1 w 71"/>
                  <a:gd name="T33" fmla="*/ 10 h 57"/>
                  <a:gd name="T34" fmla="*/ 0 w 71"/>
                  <a:gd name="T35" fmla="*/ 1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163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3 w 24"/>
                  <a:gd name="T1" fmla="*/ 6 h 24"/>
                  <a:gd name="T2" fmla="*/ 2 w 24"/>
                  <a:gd name="T3" fmla="*/ 6 h 24"/>
                  <a:gd name="T4" fmla="*/ 1 w 24"/>
                  <a:gd name="T5" fmla="*/ 5 h 24"/>
                  <a:gd name="T6" fmla="*/ 1 w 24"/>
                  <a:gd name="T7" fmla="*/ 4 h 24"/>
                  <a:gd name="T8" fmla="*/ 0 w 24"/>
                  <a:gd name="T9" fmla="*/ 3 h 24"/>
                  <a:gd name="T10" fmla="*/ 1 w 24"/>
                  <a:gd name="T11" fmla="*/ 2 h 24"/>
                  <a:gd name="T12" fmla="*/ 1 w 24"/>
                  <a:gd name="T13" fmla="*/ 1 h 24"/>
                  <a:gd name="T14" fmla="*/ 2 w 24"/>
                  <a:gd name="T15" fmla="*/ 1 h 24"/>
                  <a:gd name="T16" fmla="*/ 3 w 24"/>
                  <a:gd name="T17" fmla="*/ 0 h 24"/>
                  <a:gd name="T18" fmla="*/ 4 w 24"/>
                  <a:gd name="T19" fmla="*/ 1 h 24"/>
                  <a:gd name="T20" fmla="*/ 5 w 24"/>
                  <a:gd name="T21" fmla="*/ 1 h 24"/>
                  <a:gd name="T22" fmla="*/ 6 w 24"/>
                  <a:gd name="T23" fmla="*/ 2 h 24"/>
                  <a:gd name="T24" fmla="*/ 6 w 24"/>
                  <a:gd name="T25" fmla="*/ 3 h 24"/>
                  <a:gd name="T26" fmla="*/ 6 w 24"/>
                  <a:gd name="T27" fmla="*/ 4 h 24"/>
                  <a:gd name="T28" fmla="*/ 5 w 24"/>
                  <a:gd name="T29" fmla="*/ 5 h 24"/>
                  <a:gd name="T30" fmla="*/ 4 w 24"/>
                  <a:gd name="T31" fmla="*/ 6 h 24"/>
                  <a:gd name="T32" fmla="*/ 3 w 2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16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4 w 53"/>
                  <a:gd name="T1" fmla="*/ 18 h 73"/>
                  <a:gd name="T2" fmla="*/ 8 w 53"/>
                  <a:gd name="T3" fmla="*/ 18 h 73"/>
                  <a:gd name="T4" fmla="*/ 8 w 53"/>
                  <a:gd name="T5" fmla="*/ 17 h 73"/>
                  <a:gd name="T6" fmla="*/ 9 w 53"/>
                  <a:gd name="T7" fmla="*/ 15 h 73"/>
                  <a:gd name="T8" fmla="*/ 11 w 53"/>
                  <a:gd name="T9" fmla="*/ 12 h 73"/>
                  <a:gd name="T10" fmla="*/ 12 w 53"/>
                  <a:gd name="T11" fmla="*/ 9 h 73"/>
                  <a:gd name="T12" fmla="*/ 13 w 53"/>
                  <a:gd name="T13" fmla="*/ 5 h 73"/>
                  <a:gd name="T14" fmla="*/ 12 w 53"/>
                  <a:gd name="T15" fmla="*/ 3 h 73"/>
                  <a:gd name="T16" fmla="*/ 10 w 53"/>
                  <a:gd name="T17" fmla="*/ 1 h 73"/>
                  <a:gd name="T18" fmla="*/ 6 w 53"/>
                  <a:gd name="T19" fmla="*/ 0 h 73"/>
                  <a:gd name="T20" fmla="*/ 2 w 53"/>
                  <a:gd name="T21" fmla="*/ 1 h 73"/>
                  <a:gd name="T22" fmla="*/ 0 w 53"/>
                  <a:gd name="T23" fmla="*/ 3 h 73"/>
                  <a:gd name="T24" fmla="*/ 0 w 53"/>
                  <a:gd name="T25" fmla="*/ 5 h 73"/>
                  <a:gd name="T26" fmla="*/ 0 w 53"/>
                  <a:gd name="T27" fmla="*/ 9 h 73"/>
                  <a:gd name="T28" fmla="*/ 1 w 53"/>
                  <a:gd name="T29" fmla="*/ 12 h 73"/>
                  <a:gd name="T30" fmla="*/ 3 w 53"/>
                  <a:gd name="T31" fmla="*/ 15 h 73"/>
                  <a:gd name="T32" fmla="*/ 4 w 53"/>
                  <a:gd name="T33" fmla="*/ 17 h 73"/>
                  <a:gd name="T34" fmla="*/ 4 w 53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16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4 w 53"/>
                  <a:gd name="T1" fmla="*/ 18 h 73"/>
                  <a:gd name="T2" fmla="*/ 8 w 53"/>
                  <a:gd name="T3" fmla="*/ 18 h 73"/>
                  <a:gd name="T4" fmla="*/ 8 w 53"/>
                  <a:gd name="T5" fmla="*/ 17 h 73"/>
                  <a:gd name="T6" fmla="*/ 9 w 53"/>
                  <a:gd name="T7" fmla="*/ 15 h 73"/>
                  <a:gd name="T8" fmla="*/ 11 w 53"/>
                  <a:gd name="T9" fmla="*/ 12 h 73"/>
                  <a:gd name="T10" fmla="*/ 12 w 53"/>
                  <a:gd name="T11" fmla="*/ 9 h 73"/>
                  <a:gd name="T12" fmla="*/ 13 w 53"/>
                  <a:gd name="T13" fmla="*/ 5 h 73"/>
                  <a:gd name="T14" fmla="*/ 12 w 53"/>
                  <a:gd name="T15" fmla="*/ 3 h 73"/>
                  <a:gd name="T16" fmla="*/ 10 w 53"/>
                  <a:gd name="T17" fmla="*/ 1 h 73"/>
                  <a:gd name="T18" fmla="*/ 6 w 53"/>
                  <a:gd name="T19" fmla="*/ 0 h 73"/>
                  <a:gd name="T20" fmla="*/ 2 w 53"/>
                  <a:gd name="T21" fmla="*/ 1 h 73"/>
                  <a:gd name="T22" fmla="*/ 0 w 53"/>
                  <a:gd name="T23" fmla="*/ 3 h 73"/>
                  <a:gd name="T24" fmla="*/ 0 w 53"/>
                  <a:gd name="T25" fmla="*/ 5 h 73"/>
                  <a:gd name="T26" fmla="*/ 0 w 53"/>
                  <a:gd name="T27" fmla="*/ 9 h 73"/>
                  <a:gd name="T28" fmla="*/ 1 w 53"/>
                  <a:gd name="T29" fmla="*/ 12 h 73"/>
                  <a:gd name="T30" fmla="*/ 3 w 53"/>
                  <a:gd name="T31" fmla="*/ 15 h 73"/>
                  <a:gd name="T32" fmla="*/ 4 w 53"/>
                  <a:gd name="T33" fmla="*/ 17 h 73"/>
                  <a:gd name="T34" fmla="*/ 4 w 53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Freeform 166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7 w 71"/>
                  <a:gd name="T1" fmla="*/ 15 h 58"/>
                  <a:gd name="T2" fmla="*/ 18 w 71"/>
                  <a:gd name="T3" fmla="*/ 12 h 58"/>
                  <a:gd name="T4" fmla="*/ 18 w 71"/>
                  <a:gd name="T5" fmla="*/ 11 h 58"/>
                  <a:gd name="T6" fmla="*/ 16 w 71"/>
                  <a:gd name="T7" fmla="*/ 9 h 58"/>
                  <a:gd name="T8" fmla="*/ 15 w 71"/>
                  <a:gd name="T9" fmla="*/ 6 h 58"/>
                  <a:gd name="T10" fmla="*/ 13 w 71"/>
                  <a:gd name="T11" fmla="*/ 4 h 58"/>
                  <a:gd name="T12" fmla="*/ 10 w 71"/>
                  <a:gd name="T13" fmla="*/ 2 h 58"/>
                  <a:gd name="T14" fmla="*/ 7 w 71"/>
                  <a:gd name="T15" fmla="*/ 0 h 58"/>
                  <a:gd name="T16" fmla="*/ 4 w 71"/>
                  <a:gd name="T17" fmla="*/ 1 h 58"/>
                  <a:gd name="T18" fmla="*/ 2 w 71"/>
                  <a:gd name="T19" fmla="*/ 4 h 58"/>
                  <a:gd name="T20" fmla="*/ 0 w 71"/>
                  <a:gd name="T21" fmla="*/ 8 h 58"/>
                  <a:gd name="T22" fmla="*/ 1 w 71"/>
                  <a:gd name="T23" fmla="*/ 11 h 58"/>
                  <a:gd name="T24" fmla="*/ 4 w 71"/>
                  <a:gd name="T25" fmla="*/ 13 h 58"/>
                  <a:gd name="T26" fmla="*/ 7 w 71"/>
                  <a:gd name="T27" fmla="*/ 14 h 58"/>
                  <a:gd name="T28" fmla="*/ 10 w 71"/>
                  <a:gd name="T29" fmla="*/ 15 h 58"/>
                  <a:gd name="T30" fmla="*/ 14 w 71"/>
                  <a:gd name="T31" fmla="*/ 15 h 58"/>
                  <a:gd name="T32" fmla="*/ 16 w 71"/>
                  <a:gd name="T33" fmla="*/ 15 h 58"/>
                  <a:gd name="T34" fmla="*/ 17 w 71"/>
                  <a:gd name="T35" fmla="*/ 15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167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9 w 72"/>
                  <a:gd name="T1" fmla="*/ 3 h 56"/>
                  <a:gd name="T2" fmla="*/ 17 w 72"/>
                  <a:gd name="T3" fmla="*/ 0 h 56"/>
                  <a:gd name="T4" fmla="*/ 16 w 72"/>
                  <a:gd name="T5" fmla="*/ 0 h 56"/>
                  <a:gd name="T6" fmla="*/ 14 w 72"/>
                  <a:gd name="T7" fmla="*/ 0 h 56"/>
                  <a:gd name="T8" fmla="*/ 11 w 72"/>
                  <a:gd name="T9" fmla="*/ 0 h 56"/>
                  <a:gd name="T10" fmla="*/ 7 w 72"/>
                  <a:gd name="T11" fmla="*/ 1 h 56"/>
                  <a:gd name="T12" fmla="*/ 4 w 72"/>
                  <a:gd name="T13" fmla="*/ 2 h 56"/>
                  <a:gd name="T14" fmla="*/ 1 w 72"/>
                  <a:gd name="T15" fmla="*/ 4 h 56"/>
                  <a:gd name="T16" fmla="*/ 0 w 72"/>
                  <a:gd name="T17" fmla="*/ 7 h 56"/>
                  <a:gd name="T18" fmla="*/ 2 w 72"/>
                  <a:gd name="T19" fmla="*/ 11 h 56"/>
                  <a:gd name="T20" fmla="*/ 5 w 72"/>
                  <a:gd name="T21" fmla="*/ 14 h 56"/>
                  <a:gd name="T22" fmla="*/ 8 w 72"/>
                  <a:gd name="T23" fmla="*/ 14 h 56"/>
                  <a:gd name="T24" fmla="*/ 10 w 72"/>
                  <a:gd name="T25" fmla="*/ 14 h 56"/>
                  <a:gd name="T26" fmla="*/ 13 w 72"/>
                  <a:gd name="T27" fmla="*/ 11 h 56"/>
                  <a:gd name="T28" fmla="*/ 15 w 72"/>
                  <a:gd name="T29" fmla="*/ 9 h 56"/>
                  <a:gd name="T30" fmla="*/ 17 w 72"/>
                  <a:gd name="T31" fmla="*/ 6 h 56"/>
                  <a:gd name="T32" fmla="*/ 19 w 72"/>
                  <a:gd name="T33" fmla="*/ 4 h 56"/>
                  <a:gd name="T34" fmla="*/ 19 w 72"/>
                  <a:gd name="T35" fmla="*/ 3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168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8 w 53"/>
                  <a:gd name="T1" fmla="*/ 0 h 72"/>
                  <a:gd name="T2" fmla="*/ 5 w 53"/>
                  <a:gd name="T3" fmla="*/ 0 h 72"/>
                  <a:gd name="T4" fmla="*/ 4 w 53"/>
                  <a:gd name="T5" fmla="*/ 1 h 72"/>
                  <a:gd name="T6" fmla="*/ 3 w 53"/>
                  <a:gd name="T7" fmla="*/ 3 h 72"/>
                  <a:gd name="T8" fmla="*/ 2 w 53"/>
                  <a:gd name="T9" fmla="*/ 6 h 72"/>
                  <a:gd name="T10" fmla="*/ 0 w 53"/>
                  <a:gd name="T11" fmla="*/ 9 h 72"/>
                  <a:gd name="T12" fmla="*/ 0 w 53"/>
                  <a:gd name="T13" fmla="*/ 13 h 72"/>
                  <a:gd name="T14" fmla="*/ 0 w 53"/>
                  <a:gd name="T15" fmla="*/ 16 h 72"/>
                  <a:gd name="T16" fmla="*/ 2 w 53"/>
                  <a:gd name="T17" fmla="*/ 18 h 72"/>
                  <a:gd name="T18" fmla="*/ 6 w 53"/>
                  <a:gd name="T19" fmla="*/ 19 h 72"/>
                  <a:gd name="T20" fmla="*/ 10 w 53"/>
                  <a:gd name="T21" fmla="*/ 18 h 72"/>
                  <a:gd name="T22" fmla="*/ 12 w 53"/>
                  <a:gd name="T23" fmla="*/ 16 h 72"/>
                  <a:gd name="T24" fmla="*/ 13 w 53"/>
                  <a:gd name="T25" fmla="*/ 13 h 72"/>
                  <a:gd name="T26" fmla="*/ 12 w 53"/>
                  <a:gd name="T27" fmla="*/ 9 h 72"/>
                  <a:gd name="T28" fmla="*/ 11 w 53"/>
                  <a:gd name="T29" fmla="*/ 6 h 72"/>
                  <a:gd name="T30" fmla="*/ 10 w 53"/>
                  <a:gd name="T31" fmla="*/ 3 h 72"/>
                  <a:gd name="T32" fmla="*/ 8 w 53"/>
                  <a:gd name="T33" fmla="*/ 1 h 72"/>
                  <a:gd name="T34" fmla="*/ 8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169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2 w 71"/>
                  <a:gd name="T1" fmla="*/ 0 h 56"/>
                  <a:gd name="T2" fmla="*/ 0 w 71"/>
                  <a:gd name="T3" fmla="*/ 3 h 56"/>
                  <a:gd name="T4" fmla="*/ 1 w 71"/>
                  <a:gd name="T5" fmla="*/ 4 h 56"/>
                  <a:gd name="T6" fmla="*/ 2 w 71"/>
                  <a:gd name="T7" fmla="*/ 6 h 56"/>
                  <a:gd name="T8" fmla="*/ 4 w 71"/>
                  <a:gd name="T9" fmla="*/ 9 h 56"/>
                  <a:gd name="T10" fmla="*/ 6 w 71"/>
                  <a:gd name="T11" fmla="*/ 11 h 56"/>
                  <a:gd name="T12" fmla="*/ 8 w 71"/>
                  <a:gd name="T13" fmla="*/ 14 h 56"/>
                  <a:gd name="T14" fmla="*/ 11 w 71"/>
                  <a:gd name="T15" fmla="*/ 14 h 56"/>
                  <a:gd name="T16" fmla="*/ 14 w 71"/>
                  <a:gd name="T17" fmla="*/ 14 h 56"/>
                  <a:gd name="T18" fmla="*/ 17 w 71"/>
                  <a:gd name="T19" fmla="*/ 11 h 56"/>
                  <a:gd name="T20" fmla="*/ 18 w 71"/>
                  <a:gd name="T21" fmla="*/ 7 h 56"/>
                  <a:gd name="T22" fmla="*/ 17 w 71"/>
                  <a:gd name="T23" fmla="*/ 4 h 56"/>
                  <a:gd name="T24" fmla="*/ 15 w 71"/>
                  <a:gd name="T25" fmla="*/ 2 h 56"/>
                  <a:gd name="T26" fmla="*/ 12 w 71"/>
                  <a:gd name="T27" fmla="*/ 1 h 56"/>
                  <a:gd name="T28" fmla="*/ 8 w 71"/>
                  <a:gd name="T29" fmla="*/ 0 h 56"/>
                  <a:gd name="T30" fmla="*/ 5 w 71"/>
                  <a:gd name="T31" fmla="*/ 0 h 56"/>
                  <a:gd name="T32" fmla="*/ 3 w 71"/>
                  <a:gd name="T33" fmla="*/ 0 h 56"/>
                  <a:gd name="T34" fmla="*/ 2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170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11 h 57"/>
                  <a:gd name="T2" fmla="*/ 2 w 72"/>
                  <a:gd name="T3" fmla="*/ 14 h 57"/>
                  <a:gd name="T4" fmla="*/ 3 w 72"/>
                  <a:gd name="T5" fmla="*/ 14 h 57"/>
                  <a:gd name="T6" fmla="*/ 5 w 72"/>
                  <a:gd name="T7" fmla="*/ 14 h 57"/>
                  <a:gd name="T8" fmla="*/ 8 w 72"/>
                  <a:gd name="T9" fmla="*/ 14 h 57"/>
                  <a:gd name="T10" fmla="*/ 12 w 72"/>
                  <a:gd name="T11" fmla="*/ 13 h 57"/>
                  <a:gd name="T12" fmla="*/ 16 w 72"/>
                  <a:gd name="T13" fmla="*/ 12 h 57"/>
                  <a:gd name="T14" fmla="*/ 18 w 72"/>
                  <a:gd name="T15" fmla="*/ 10 h 57"/>
                  <a:gd name="T16" fmla="*/ 19 w 72"/>
                  <a:gd name="T17" fmla="*/ 7 h 57"/>
                  <a:gd name="T18" fmla="*/ 17 w 72"/>
                  <a:gd name="T19" fmla="*/ 4 h 57"/>
                  <a:gd name="T20" fmla="*/ 14 w 72"/>
                  <a:gd name="T21" fmla="*/ 1 h 57"/>
                  <a:gd name="T22" fmla="*/ 12 w 72"/>
                  <a:gd name="T23" fmla="*/ 0 h 57"/>
                  <a:gd name="T24" fmla="*/ 9 w 72"/>
                  <a:gd name="T25" fmla="*/ 1 h 57"/>
                  <a:gd name="T26" fmla="*/ 6 w 72"/>
                  <a:gd name="T27" fmla="*/ 3 h 57"/>
                  <a:gd name="T28" fmla="*/ 4 w 72"/>
                  <a:gd name="T29" fmla="*/ 5 h 57"/>
                  <a:gd name="T30" fmla="*/ 2 w 72"/>
                  <a:gd name="T31" fmla="*/ 8 h 57"/>
                  <a:gd name="T32" fmla="*/ 1 w 72"/>
                  <a:gd name="T33" fmla="*/ 10 h 57"/>
                  <a:gd name="T34" fmla="*/ 0 w 72"/>
                  <a:gd name="T35" fmla="*/ 1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171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3 w 23"/>
                  <a:gd name="T1" fmla="*/ 6 h 24"/>
                  <a:gd name="T2" fmla="*/ 1 w 23"/>
                  <a:gd name="T3" fmla="*/ 6 h 24"/>
                  <a:gd name="T4" fmla="*/ 1 w 23"/>
                  <a:gd name="T5" fmla="*/ 5 h 24"/>
                  <a:gd name="T6" fmla="*/ 0 w 23"/>
                  <a:gd name="T7" fmla="*/ 5 h 24"/>
                  <a:gd name="T8" fmla="*/ 0 w 23"/>
                  <a:gd name="T9" fmla="*/ 3 h 24"/>
                  <a:gd name="T10" fmla="*/ 0 w 23"/>
                  <a:gd name="T11" fmla="*/ 2 h 24"/>
                  <a:gd name="T12" fmla="*/ 1 w 23"/>
                  <a:gd name="T13" fmla="*/ 1 h 24"/>
                  <a:gd name="T14" fmla="*/ 1 w 23"/>
                  <a:gd name="T15" fmla="*/ 1 h 24"/>
                  <a:gd name="T16" fmla="*/ 3 w 23"/>
                  <a:gd name="T17" fmla="*/ 0 h 24"/>
                  <a:gd name="T18" fmla="*/ 4 w 23"/>
                  <a:gd name="T19" fmla="*/ 1 h 24"/>
                  <a:gd name="T20" fmla="*/ 5 w 23"/>
                  <a:gd name="T21" fmla="*/ 1 h 24"/>
                  <a:gd name="T22" fmla="*/ 5 w 23"/>
                  <a:gd name="T23" fmla="*/ 2 h 24"/>
                  <a:gd name="T24" fmla="*/ 5 w 23"/>
                  <a:gd name="T25" fmla="*/ 3 h 24"/>
                  <a:gd name="T26" fmla="*/ 5 w 23"/>
                  <a:gd name="T27" fmla="*/ 5 h 24"/>
                  <a:gd name="T28" fmla="*/ 5 w 23"/>
                  <a:gd name="T29" fmla="*/ 5 h 24"/>
                  <a:gd name="T30" fmla="*/ 4 w 23"/>
                  <a:gd name="T31" fmla="*/ 6 h 24"/>
                  <a:gd name="T32" fmla="*/ 3 w 23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17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5 w 52"/>
                  <a:gd name="T1" fmla="*/ 18 h 73"/>
                  <a:gd name="T2" fmla="*/ 8 w 52"/>
                  <a:gd name="T3" fmla="*/ 18 h 73"/>
                  <a:gd name="T4" fmla="*/ 9 w 52"/>
                  <a:gd name="T5" fmla="*/ 17 h 73"/>
                  <a:gd name="T6" fmla="*/ 10 w 52"/>
                  <a:gd name="T7" fmla="*/ 15 h 73"/>
                  <a:gd name="T8" fmla="*/ 11 w 52"/>
                  <a:gd name="T9" fmla="*/ 12 h 73"/>
                  <a:gd name="T10" fmla="*/ 13 w 52"/>
                  <a:gd name="T11" fmla="*/ 9 h 73"/>
                  <a:gd name="T12" fmla="*/ 13 w 52"/>
                  <a:gd name="T13" fmla="*/ 5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5 h 73"/>
                  <a:gd name="T26" fmla="*/ 1 w 52"/>
                  <a:gd name="T27" fmla="*/ 9 h 73"/>
                  <a:gd name="T28" fmla="*/ 2 w 52"/>
                  <a:gd name="T29" fmla="*/ 12 h 73"/>
                  <a:gd name="T30" fmla="*/ 4 w 52"/>
                  <a:gd name="T31" fmla="*/ 15 h 73"/>
                  <a:gd name="T32" fmla="*/ 5 w 52"/>
                  <a:gd name="T33" fmla="*/ 17 h 73"/>
                  <a:gd name="T34" fmla="*/ 5 w 52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17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5 w 52"/>
                  <a:gd name="T1" fmla="*/ 18 h 73"/>
                  <a:gd name="T2" fmla="*/ 8 w 52"/>
                  <a:gd name="T3" fmla="*/ 18 h 73"/>
                  <a:gd name="T4" fmla="*/ 9 w 52"/>
                  <a:gd name="T5" fmla="*/ 17 h 73"/>
                  <a:gd name="T6" fmla="*/ 10 w 52"/>
                  <a:gd name="T7" fmla="*/ 15 h 73"/>
                  <a:gd name="T8" fmla="*/ 11 w 52"/>
                  <a:gd name="T9" fmla="*/ 12 h 73"/>
                  <a:gd name="T10" fmla="*/ 13 w 52"/>
                  <a:gd name="T11" fmla="*/ 9 h 73"/>
                  <a:gd name="T12" fmla="*/ 13 w 52"/>
                  <a:gd name="T13" fmla="*/ 5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5 h 73"/>
                  <a:gd name="T26" fmla="*/ 1 w 52"/>
                  <a:gd name="T27" fmla="*/ 9 h 73"/>
                  <a:gd name="T28" fmla="*/ 2 w 52"/>
                  <a:gd name="T29" fmla="*/ 12 h 73"/>
                  <a:gd name="T30" fmla="*/ 4 w 52"/>
                  <a:gd name="T31" fmla="*/ 15 h 73"/>
                  <a:gd name="T32" fmla="*/ 5 w 52"/>
                  <a:gd name="T33" fmla="*/ 17 h 73"/>
                  <a:gd name="T34" fmla="*/ 5 w 52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174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16 w 72"/>
                  <a:gd name="T1" fmla="*/ 14 h 58"/>
                  <a:gd name="T2" fmla="*/ 17 w 72"/>
                  <a:gd name="T3" fmla="*/ 11 h 58"/>
                  <a:gd name="T4" fmla="*/ 17 w 72"/>
                  <a:gd name="T5" fmla="*/ 10 h 58"/>
                  <a:gd name="T6" fmla="*/ 16 w 72"/>
                  <a:gd name="T7" fmla="*/ 8 h 58"/>
                  <a:gd name="T8" fmla="*/ 14 w 72"/>
                  <a:gd name="T9" fmla="*/ 6 h 58"/>
                  <a:gd name="T10" fmla="*/ 12 w 72"/>
                  <a:gd name="T11" fmla="*/ 3 h 58"/>
                  <a:gd name="T12" fmla="*/ 9 w 72"/>
                  <a:gd name="T13" fmla="*/ 1 h 58"/>
                  <a:gd name="T14" fmla="*/ 7 w 72"/>
                  <a:gd name="T15" fmla="*/ 0 h 58"/>
                  <a:gd name="T16" fmla="*/ 4 w 72"/>
                  <a:gd name="T17" fmla="*/ 0 h 58"/>
                  <a:gd name="T18" fmla="*/ 1 w 72"/>
                  <a:gd name="T19" fmla="*/ 3 h 58"/>
                  <a:gd name="T20" fmla="*/ 0 w 72"/>
                  <a:gd name="T21" fmla="*/ 7 h 58"/>
                  <a:gd name="T22" fmla="*/ 1 w 72"/>
                  <a:gd name="T23" fmla="*/ 10 h 58"/>
                  <a:gd name="T24" fmla="*/ 3 w 72"/>
                  <a:gd name="T25" fmla="*/ 12 h 58"/>
                  <a:gd name="T26" fmla="*/ 6 w 72"/>
                  <a:gd name="T27" fmla="*/ 13 h 58"/>
                  <a:gd name="T28" fmla="*/ 9 w 72"/>
                  <a:gd name="T29" fmla="*/ 14 h 58"/>
                  <a:gd name="T30" fmla="*/ 12 w 72"/>
                  <a:gd name="T31" fmla="*/ 14 h 58"/>
                  <a:gd name="T32" fmla="*/ 15 w 72"/>
                  <a:gd name="T33" fmla="*/ 14 h 58"/>
                  <a:gd name="T34" fmla="*/ 16 w 72"/>
                  <a:gd name="T35" fmla="*/ 1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175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17 w 72"/>
                  <a:gd name="T1" fmla="*/ 3 h 56"/>
                  <a:gd name="T2" fmla="*/ 16 w 72"/>
                  <a:gd name="T3" fmla="*/ 0 h 56"/>
                  <a:gd name="T4" fmla="*/ 15 w 72"/>
                  <a:gd name="T5" fmla="*/ 0 h 56"/>
                  <a:gd name="T6" fmla="*/ 13 w 72"/>
                  <a:gd name="T7" fmla="*/ 0 h 56"/>
                  <a:gd name="T8" fmla="*/ 9 w 72"/>
                  <a:gd name="T9" fmla="*/ 0 h 56"/>
                  <a:gd name="T10" fmla="*/ 6 w 72"/>
                  <a:gd name="T11" fmla="*/ 1 h 56"/>
                  <a:gd name="T12" fmla="*/ 3 w 72"/>
                  <a:gd name="T13" fmla="*/ 2 h 56"/>
                  <a:gd name="T14" fmla="*/ 1 w 72"/>
                  <a:gd name="T15" fmla="*/ 4 h 56"/>
                  <a:gd name="T16" fmla="*/ 0 w 72"/>
                  <a:gd name="T17" fmla="*/ 7 h 56"/>
                  <a:gd name="T18" fmla="*/ 1 w 72"/>
                  <a:gd name="T19" fmla="*/ 11 h 56"/>
                  <a:gd name="T20" fmla="*/ 4 w 72"/>
                  <a:gd name="T21" fmla="*/ 14 h 56"/>
                  <a:gd name="T22" fmla="*/ 7 w 72"/>
                  <a:gd name="T23" fmla="*/ 15 h 56"/>
                  <a:gd name="T24" fmla="*/ 9 w 72"/>
                  <a:gd name="T25" fmla="*/ 14 h 56"/>
                  <a:gd name="T26" fmla="*/ 12 w 72"/>
                  <a:gd name="T27" fmla="*/ 12 h 56"/>
                  <a:gd name="T28" fmla="*/ 14 w 72"/>
                  <a:gd name="T29" fmla="*/ 9 h 56"/>
                  <a:gd name="T30" fmla="*/ 16 w 72"/>
                  <a:gd name="T31" fmla="*/ 6 h 56"/>
                  <a:gd name="T32" fmla="*/ 17 w 72"/>
                  <a:gd name="T33" fmla="*/ 4 h 56"/>
                  <a:gd name="T34" fmla="*/ 17 w 72"/>
                  <a:gd name="T35" fmla="*/ 3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176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8 w 53"/>
                  <a:gd name="T1" fmla="*/ 0 h 72"/>
                  <a:gd name="T2" fmla="*/ 6 w 53"/>
                  <a:gd name="T3" fmla="*/ 0 h 72"/>
                  <a:gd name="T4" fmla="*/ 5 w 53"/>
                  <a:gd name="T5" fmla="*/ 1 h 72"/>
                  <a:gd name="T6" fmla="*/ 4 w 53"/>
                  <a:gd name="T7" fmla="*/ 3 h 72"/>
                  <a:gd name="T8" fmla="*/ 2 w 53"/>
                  <a:gd name="T9" fmla="*/ 6 h 72"/>
                  <a:gd name="T10" fmla="*/ 1 w 53"/>
                  <a:gd name="T11" fmla="*/ 9 h 72"/>
                  <a:gd name="T12" fmla="*/ 0 w 53"/>
                  <a:gd name="T13" fmla="*/ 13 h 72"/>
                  <a:gd name="T14" fmla="*/ 1 w 53"/>
                  <a:gd name="T15" fmla="*/ 16 h 72"/>
                  <a:gd name="T16" fmla="*/ 3 w 53"/>
                  <a:gd name="T17" fmla="*/ 18 h 72"/>
                  <a:gd name="T18" fmla="*/ 7 w 53"/>
                  <a:gd name="T19" fmla="*/ 19 h 72"/>
                  <a:gd name="T20" fmla="*/ 11 w 53"/>
                  <a:gd name="T21" fmla="*/ 18 h 72"/>
                  <a:gd name="T22" fmla="*/ 13 w 53"/>
                  <a:gd name="T23" fmla="*/ 16 h 72"/>
                  <a:gd name="T24" fmla="*/ 14 w 53"/>
                  <a:gd name="T25" fmla="*/ 13 h 72"/>
                  <a:gd name="T26" fmla="*/ 13 w 53"/>
                  <a:gd name="T27" fmla="*/ 9 h 72"/>
                  <a:gd name="T28" fmla="*/ 12 w 53"/>
                  <a:gd name="T29" fmla="*/ 6 h 72"/>
                  <a:gd name="T30" fmla="*/ 10 w 53"/>
                  <a:gd name="T31" fmla="*/ 3 h 72"/>
                  <a:gd name="T32" fmla="*/ 9 w 53"/>
                  <a:gd name="T33" fmla="*/ 1 h 72"/>
                  <a:gd name="T34" fmla="*/ 8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177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1 w 72"/>
                  <a:gd name="T1" fmla="*/ 0 h 57"/>
                  <a:gd name="T2" fmla="*/ 0 w 72"/>
                  <a:gd name="T3" fmla="*/ 3 h 57"/>
                  <a:gd name="T4" fmla="*/ 0 w 72"/>
                  <a:gd name="T5" fmla="*/ 4 h 57"/>
                  <a:gd name="T6" fmla="*/ 1 w 72"/>
                  <a:gd name="T7" fmla="*/ 6 h 57"/>
                  <a:gd name="T8" fmla="*/ 3 w 72"/>
                  <a:gd name="T9" fmla="*/ 9 h 57"/>
                  <a:gd name="T10" fmla="*/ 5 w 72"/>
                  <a:gd name="T11" fmla="*/ 11 h 57"/>
                  <a:gd name="T12" fmla="*/ 8 w 72"/>
                  <a:gd name="T13" fmla="*/ 14 h 57"/>
                  <a:gd name="T14" fmla="*/ 10 w 72"/>
                  <a:gd name="T15" fmla="*/ 15 h 57"/>
                  <a:gd name="T16" fmla="*/ 13 w 72"/>
                  <a:gd name="T17" fmla="*/ 14 h 57"/>
                  <a:gd name="T18" fmla="*/ 16 w 72"/>
                  <a:gd name="T19" fmla="*/ 11 h 57"/>
                  <a:gd name="T20" fmla="*/ 17 w 72"/>
                  <a:gd name="T21" fmla="*/ 7 h 57"/>
                  <a:gd name="T22" fmla="*/ 16 w 72"/>
                  <a:gd name="T23" fmla="*/ 4 h 57"/>
                  <a:gd name="T24" fmla="*/ 14 w 72"/>
                  <a:gd name="T25" fmla="*/ 2 h 57"/>
                  <a:gd name="T26" fmla="*/ 11 w 72"/>
                  <a:gd name="T27" fmla="*/ 1 h 57"/>
                  <a:gd name="T28" fmla="*/ 8 w 72"/>
                  <a:gd name="T29" fmla="*/ 0 h 57"/>
                  <a:gd name="T30" fmla="*/ 5 w 72"/>
                  <a:gd name="T31" fmla="*/ 0 h 57"/>
                  <a:gd name="T32" fmla="*/ 2 w 72"/>
                  <a:gd name="T33" fmla="*/ 0 h 57"/>
                  <a:gd name="T34" fmla="*/ 1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178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2 h 58"/>
                  <a:gd name="T2" fmla="*/ 1 w 72"/>
                  <a:gd name="T3" fmla="*/ 15 h 58"/>
                  <a:gd name="T4" fmla="*/ 2 w 72"/>
                  <a:gd name="T5" fmla="*/ 15 h 58"/>
                  <a:gd name="T6" fmla="*/ 5 w 72"/>
                  <a:gd name="T7" fmla="*/ 15 h 58"/>
                  <a:gd name="T8" fmla="*/ 8 w 72"/>
                  <a:gd name="T9" fmla="*/ 15 h 58"/>
                  <a:gd name="T10" fmla="*/ 11 w 72"/>
                  <a:gd name="T11" fmla="*/ 14 h 58"/>
                  <a:gd name="T12" fmla="*/ 14 w 72"/>
                  <a:gd name="T13" fmla="*/ 13 h 58"/>
                  <a:gd name="T14" fmla="*/ 16 w 72"/>
                  <a:gd name="T15" fmla="*/ 11 h 58"/>
                  <a:gd name="T16" fmla="*/ 17 w 72"/>
                  <a:gd name="T17" fmla="*/ 8 h 58"/>
                  <a:gd name="T18" fmla="*/ 16 w 72"/>
                  <a:gd name="T19" fmla="*/ 4 h 58"/>
                  <a:gd name="T20" fmla="*/ 13 w 72"/>
                  <a:gd name="T21" fmla="*/ 1 h 58"/>
                  <a:gd name="T22" fmla="*/ 10 w 72"/>
                  <a:gd name="T23" fmla="*/ 0 h 58"/>
                  <a:gd name="T24" fmla="*/ 8 w 72"/>
                  <a:gd name="T25" fmla="*/ 2 h 58"/>
                  <a:gd name="T26" fmla="*/ 5 w 72"/>
                  <a:gd name="T27" fmla="*/ 4 h 58"/>
                  <a:gd name="T28" fmla="*/ 3 w 72"/>
                  <a:gd name="T29" fmla="*/ 6 h 58"/>
                  <a:gd name="T30" fmla="*/ 1 w 72"/>
                  <a:gd name="T31" fmla="*/ 9 h 58"/>
                  <a:gd name="T32" fmla="*/ 0 w 72"/>
                  <a:gd name="T33" fmla="*/ 11 h 58"/>
                  <a:gd name="T34" fmla="*/ 0 w 72"/>
                  <a:gd name="T35" fmla="*/ 1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Freeform 179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36 w 144"/>
                  <a:gd name="T1" fmla="*/ 0 h 167"/>
                  <a:gd name="T2" fmla="*/ 36 w 144"/>
                  <a:gd name="T3" fmla="*/ 7 h 167"/>
                  <a:gd name="T4" fmla="*/ 35 w 144"/>
                  <a:gd name="T5" fmla="*/ 15 h 167"/>
                  <a:gd name="T6" fmla="*/ 33 w 144"/>
                  <a:gd name="T7" fmla="*/ 21 h 167"/>
                  <a:gd name="T8" fmla="*/ 29 w 144"/>
                  <a:gd name="T9" fmla="*/ 28 h 167"/>
                  <a:gd name="T10" fmla="*/ 25 w 144"/>
                  <a:gd name="T11" fmla="*/ 34 h 167"/>
                  <a:gd name="T12" fmla="*/ 21 w 144"/>
                  <a:gd name="T13" fmla="*/ 38 h 167"/>
                  <a:gd name="T14" fmla="*/ 15 w 144"/>
                  <a:gd name="T15" fmla="*/ 41 h 167"/>
                  <a:gd name="T16" fmla="*/ 9 w 144"/>
                  <a:gd name="T17" fmla="*/ 42 h 167"/>
                  <a:gd name="T18" fmla="*/ 4 w 144"/>
                  <a:gd name="T19" fmla="*/ 41 h 167"/>
                  <a:gd name="T20" fmla="*/ 2 w 144"/>
                  <a:gd name="T21" fmla="*/ 38 h 167"/>
                  <a:gd name="T22" fmla="*/ 0 w 144"/>
                  <a:gd name="T23" fmla="*/ 35 h 167"/>
                  <a:gd name="T24" fmla="*/ 1 w 144"/>
                  <a:gd name="T25" fmla="*/ 31 h 167"/>
                  <a:gd name="T26" fmla="*/ 3 w 144"/>
                  <a:gd name="T27" fmla="*/ 28 h 167"/>
                  <a:gd name="T28" fmla="*/ 6 w 144"/>
                  <a:gd name="T29" fmla="*/ 24 h 167"/>
                  <a:gd name="T30" fmla="*/ 11 w 144"/>
                  <a:gd name="T31" fmla="*/ 22 h 167"/>
                  <a:gd name="T32" fmla="*/ 16 w 144"/>
                  <a:gd name="T33" fmla="*/ 21 h 167"/>
                  <a:gd name="T34" fmla="*/ 20 w 144"/>
                  <a:gd name="T35" fmla="*/ 20 h 167"/>
                  <a:gd name="T36" fmla="*/ 24 w 144"/>
                  <a:gd name="T37" fmla="*/ 18 h 167"/>
                  <a:gd name="T38" fmla="*/ 27 w 144"/>
                  <a:gd name="T39" fmla="*/ 15 h 167"/>
                  <a:gd name="T40" fmla="*/ 31 w 144"/>
                  <a:gd name="T41" fmla="*/ 11 h 167"/>
                  <a:gd name="T42" fmla="*/ 33 w 144"/>
                  <a:gd name="T43" fmla="*/ 7 h 167"/>
                  <a:gd name="T44" fmla="*/ 35 w 144"/>
                  <a:gd name="T45" fmla="*/ 4 h 167"/>
                  <a:gd name="T46" fmla="*/ 36 w 144"/>
                  <a:gd name="T47" fmla="*/ 1 h 167"/>
                  <a:gd name="T48" fmla="*/ 36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180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51 w 204"/>
                  <a:gd name="T1" fmla="*/ 0 h 82"/>
                  <a:gd name="T2" fmla="*/ 49 w 204"/>
                  <a:gd name="T3" fmla="*/ 2 h 82"/>
                  <a:gd name="T4" fmla="*/ 47 w 204"/>
                  <a:gd name="T5" fmla="*/ 5 h 82"/>
                  <a:gd name="T6" fmla="*/ 44 w 204"/>
                  <a:gd name="T7" fmla="*/ 7 h 82"/>
                  <a:gd name="T8" fmla="*/ 42 w 204"/>
                  <a:gd name="T9" fmla="*/ 10 h 82"/>
                  <a:gd name="T10" fmla="*/ 38 w 204"/>
                  <a:gd name="T11" fmla="*/ 12 h 82"/>
                  <a:gd name="T12" fmla="*/ 35 w 204"/>
                  <a:gd name="T13" fmla="*/ 14 h 82"/>
                  <a:gd name="T14" fmla="*/ 32 w 204"/>
                  <a:gd name="T15" fmla="*/ 16 h 82"/>
                  <a:gd name="T16" fmla="*/ 29 w 204"/>
                  <a:gd name="T17" fmla="*/ 17 h 82"/>
                  <a:gd name="T18" fmla="*/ 25 w 204"/>
                  <a:gd name="T19" fmla="*/ 18 h 82"/>
                  <a:gd name="T20" fmla="*/ 22 w 204"/>
                  <a:gd name="T21" fmla="*/ 19 h 82"/>
                  <a:gd name="T22" fmla="*/ 19 w 204"/>
                  <a:gd name="T23" fmla="*/ 20 h 82"/>
                  <a:gd name="T24" fmla="*/ 16 w 204"/>
                  <a:gd name="T25" fmla="*/ 20 h 82"/>
                  <a:gd name="T26" fmla="*/ 12 w 204"/>
                  <a:gd name="T27" fmla="*/ 20 h 82"/>
                  <a:gd name="T28" fmla="*/ 10 w 204"/>
                  <a:gd name="T29" fmla="*/ 19 h 82"/>
                  <a:gd name="T30" fmla="*/ 7 w 204"/>
                  <a:gd name="T31" fmla="*/ 17 h 82"/>
                  <a:gd name="T32" fmla="*/ 4 w 204"/>
                  <a:gd name="T33" fmla="*/ 16 h 82"/>
                  <a:gd name="T34" fmla="*/ 1 w 204"/>
                  <a:gd name="T35" fmla="*/ 11 h 82"/>
                  <a:gd name="T36" fmla="*/ 0 w 204"/>
                  <a:gd name="T37" fmla="*/ 8 h 82"/>
                  <a:gd name="T38" fmla="*/ 2 w 204"/>
                  <a:gd name="T39" fmla="*/ 5 h 82"/>
                  <a:gd name="T40" fmla="*/ 5 w 204"/>
                  <a:gd name="T41" fmla="*/ 2 h 82"/>
                  <a:gd name="T42" fmla="*/ 9 w 204"/>
                  <a:gd name="T43" fmla="*/ 0 h 82"/>
                  <a:gd name="T44" fmla="*/ 13 w 204"/>
                  <a:gd name="T45" fmla="*/ 0 h 82"/>
                  <a:gd name="T46" fmla="*/ 18 w 204"/>
                  <a:gd name="T47" fmla="*/ 1 h 82"/>
                  <a:gd name="T48" fmla="*/ 23 w 204"/>
                  <a:gd name="T49" fmla="*/ 3 h 82"/>
                  <a:gd name="T50" fmla="*/ 27 w 204"/>
                  <a:gd name="T51" fmla="*/ 5 h 82"/>
                  <a:gd name="T52" fmla="*/ 31 w 204"/>
                  <a:gd name="T53" fmla="*/ 6 h 82"/>
                  <a:gd name="T54" fmla="*/ 36 w 204"/>
                  <a:gd name="T55" fmla="*/ 5 h 82"/>
                  <a:gd name="T56" fmla="*/ 40 w 204"/>
                  <a:gd name="T57" fmla="*/ 4 h 82"/>
                  <a:gd name="T58" fmla="*/ 45 w 204"/>
                  <a:gd name="T59" fmla="*/ 3 h 82"/>
                  <a:gd name="T60" fmla="*/ 48 w 204"/>
                  <a:gd name="T61" fmla="*/ 1 h 82"/>
                  <a:gd name="T62" fmla="*/ 50 w 204"/>
                  <a:gd name="T63" fmla="*/ 0 h 82"/>
                  <a:gd name="T64" fmla="*/ 5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Freeform 181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6 w 84"/>
                  <a:gd name="T1" fmla="*/ 0 h 208"/>
                  <a:gd name="T2" fmla="*/ 11 w 84"/>
                  <a:gd name="T3" fmla="*/ 6 h 208"/>
                  <a:gd name="T4" fmla="*/ 15 w 84"/>
                  <a:gd name="T5" fmla="*/ 12 h 208"/>
                  <a:gd name="T6" fmla="*/ 18 w 84"/>
                  <a:gd name="T7" fmla="*/ 19 h 208"/>
                  <a:gd name="T8" fmla="*/ 20 w 84"/>
                  <a:gd name="T9" fmla="*/ 25 h 208"/>
                  <a:gd name="T10" fmla="*/ 21 w 84"/>
                  <a:gd name="T11" fmla="*/ 32 h 208"/>
                  <a:gd name="T12" fmla="*/ 21 w 84"/>
                  <a:gd name="T13" fmla="*/ 39 h 208"/>
                  <a:gd name="T14" fmla="*/ 19 w 84"/>
                  <a:gd name="T15" fmla="*/ 45 h 208"/>
                  <a:gd name="T16" fmla="*/ 15 w 84"/>
                  <a:gd name="T17" fmla="*/ 50 h 208"/>
                  <a:gd name="T18" fmla="*/ 10 w 84"/>
                  <a:gd name="T19" fmla="*/ 52 h 208"/>
                  <a:gd name="T20" fmla="*/ 7 w 84"/>
                  <a:gd name="T21" fmla="*/ 52 h 208"/>
                  <a:gd name="T22" fmla="*/ 3 w 84"/>
                  <a:gd name="T23" fmla="*/ 51 h 208"/>
                  <a:gd name="T24" fmla="*/ 1 w 84"/>
                  <a:gd name="T25" fmla="*/ 47 h 208"/>
                  <a:gd name="T26" fmla="*/ 0 w 84"/>
                  <a:gd name="T27" fmla="*/ 43 h 208"/>
                  <a:gd name="T28" fmla="*/ 1 w 84"/>
                  <a:gd name="T29" fmla="*/ 38 h 208"/>
                  <a:gd name="T30" fmla="*/ 2 w 84"/>
                  <a:gd name="T31" fmla="*/ 34 h 208"/>
                  <a:gd name="T32" fmla="*/ 5 w 84"/>
                  <a:gd name="T33" fmla="*/ 29 h 208"/>
                  <a:gd name="T34" fmla="*/ 9 w 84"/>
                  <a:gd name="T35" fmla="*/ 21 h 208"/>
                  <a:gd name="T36" fmla="*/ 9 w 84"/>
                  <a:gd name="T37" fmla="*/ 12 h 208"/>
                  <a:gd name="T38" fmla="*/ 7 w 84"/>
                  <a:gd name="T39" fmla="*/ 4 h 208"/>
                  <a:gd name="T40" fmla="*/ 6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Freeform 182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7 w 144"/>
                  <a:gd name="T3" fmla="*/ 1 h 170"/>
                  <a:gd name="T4" fmla="*/ 14 w 144"/>
                  <a:gd name="T5" fmla="*/ 4 h 170"/>
                  <a:gd name="T6" fmla="*/ 21 w 144"/>
                  <a:gd name="T7" fmla="*/ 8 h 170"/>
                  <a:gd name="T8" fmla="*/ 26 w 144"/>
                  <a:gd name="T9" fmla="*/ 12 h 170"/>
                  <a:gd name="T10" fmla="*/ 31 w 144"/>
                  <a:gd name="T11" fmla="*/ 17 h 170"/>
                  <a:gd name="T12" fmla="*/ 35 w 144"/>
                  <a:gd name="T13" fmla="*/ 22 h 170"/>
                  <a:gd name="T14" fmla="*/ 36 w 144"/>
                  <a:gd name="T15" fmla="*/ 29 h 170"/>
                  <a:gd name="T16" fmla="*/ 36 w 144"/>
                  <a:gd name="T17" fmla="*/ 35 h 170"/>
                  <a:gd name="T18" fmla="*/ 34 w 144"/>
                  <a:gd name="T19" fmla="*/ 39 h 170"/>
                  <a:gd name="T20" fmla="*/ 31 w 144"/>
                  <a:gd name="T21" fmla="*/ 41 h 170"/>
                  <a:gd name="T22" fmla="*/ 27 w 144"/>
                  <a:gd name="T23" fmla="*/ 42 h 170"/>
                  <a:gd name="T24" fmla="*/ 24 w 144"/>
                  <a:gd name="T25" fmla="*/ 40 h 170"/>
                  <a:gd name="T26" fmla="*/ 20 w 144"/>
                  <a:gd name="T27" fmla="*/ 37 h 170"/>
                  <a:gd name="T28" fmla="*/ 18 w 144"/>
                  <a:gd name="T29" fmla="*/ 33 h 170"/>
                  <a:gd name="T30" fmla="*/ 16 w 144"/>
                  <a:gd name="T31" fmla="*/ 29 h 170"/>
                  <a:gd name="T32" fmla="*/ 17 w 144"/>
                  <a:gd name="T33" fmla="*/ 24 h 170"/>
                  <a:gd name="T34" fmla="*/ 17 w 144"/>
                  <a:gd name="T35" fmla="*/ 20 h 170"/>
                  <a:gd name="T36" fmla="*/ 15 w 144"/>
                  <a:gd name="T37" fmla="*/ 15 h 170"/>
                  <a:gd name="T38" fmla="*/ 13 w 144"/>
                  <a:gd name="T39" fmla="*/ 11 h 170"/>
                  <a:gd name="T40" fmla="*/ 9 w 144"/>
                  <a:gd name="T41" fmla="*/ 7 h 170"/>
                  <a:gd name="T42" fmla="*/ 6 w 144"/>
                  <a:gd name="T43" fmla="*/ 4 h 170"/>
                  <a:gd name="T44" fmla="*/ 3 w 144"/>
                  <a:gd name="T45" fmla="*/ 2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183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4 h 103"/>
                  <a:gd name="T2" fmla="*/ 3 w 199"/>
                  <a:gd name="T3" fmla="*/ 3 h 103"/>
                  <a:gd name="T4" fmla="*/ 6 w 199"/>
                  <a:gd name="T5" fmla="*/ 2 h 103"/>
                  <a:gd name="T6" fmla="*/ 10 w 199"/>
                  <a:gd name="T7" fmla="*/ 1 h 103"/>
                  <a:gd name="T8" fmla="*/ 13 w 199"/>
                  <a:gd name="T9" fmla="*/ 0 h 103"/>
                  <a:gd name="T10" fmla="*/ 17 w 199"/>
                  <a:gd name="T11" fmla="*/ 0 h 103"/>
                  <a:gd name="T12" fmla="*/ 21 w 199"/>
                  <a:gd name="T13" fmla="*/ 0 h 103"/>
                  <a:gd name="T14" fmla="*/ 24 w 199"/>
                  <a:gd name="T15" fmla="*/ 0 h 103"/>
                  <a:gd name="T16" fmla="*/ 28 w 199"/>
                  <a:gd name="T17" fmla="*/ 0 h 103"/>
                  <a:gd name="T18" fmla="*/ 32 w 199"/>
                  <a:gd name="T19" fmla="*/ 1 h 103"/>
                  <a:gd name="T20" fmla="*/ 35 w 199"/>
                  <a:gd name="T21" fmla="*/ 2 h 103"/>
                  <a:gd name="T22" fmla="*/ 38 w 199"/>
                  <a:gd name="T23" fmla="*/ 3 h 103"/>
                  <a:gd name="T24" fmla="*/ 41 w 199"/>
                  <a:gd name="T25" fmla="*/ 4 h 103"/>
                  <a:gd name="T26" fmla="*/ 43 w 199"/>
                  <a:gd name="T27" fmla="*/ 6 h 103"/>
                  <a:gd name="T28" fmla="*/ 45 w 199"/>
                  <a:gd name="T29" fmla="*/ 8 h 103"/>
                  <a:gd name="T30" fmla="*/ 47 w 199"/>
                  <a:gd name="T31" fmla="*/ 11 h 103"/>
                  <a:gd name="T32" fmla="*/ 49 w 199"/>
                  <a:gd name="T33" fmla="*/ 14 h 103"/>
                  <a:gd name="T34" fmla="*/ 49 w 199"/>
                  <a:gd name="T35" fmla="*/ 19 h 103"/>
                  <a:gd name="T36" fmla="*/ 48 w 199"/>
                  <a:gd name="T37" fmla="*/ 22 h 103"/>
                  <a:gd name="T38" fmla="*/ 45 w 199"/>
                  <a:gd name="T39" fmla="*/ 24 h 103"/>
                  <a:gd name="T40" fmla="*/ 41 w 199"/>
                  <a:gd name="T41" fmla="*/ 25 h 103"/>
                  <a:gd name="T42" fmla="*/ 37 w 199"/>
                  <a:gd name="T43" fmla="*/ 25 h 103"/>
                  <a:gd name="T44" fmla="*/ 33 w 199"/>
                  <a:gd name="T45" fmla="*/ 23 h 103"/>
                  <a:gd name="T46" fmla="*/ 29 w 199"/>
                  <a:gd name="T47" fmla="*/ 20 h 103"/>
                  <a:gd name="T48" fmla="*/ 26 w 199"/>
                  <a:gd name="T49" fmla="*/ 15 h 103"/>
                  <a:gd name="T50" fmla="*/ 24 w 199"/>
                  <a:gd name="T51" fmla="*/ 12 h 103"/>
                  <a:gd name="T52" fmla="*/ 20 w 199"/>
                  <a:gd name="T53" fmla="*/ 9 h 103"/>
                  <a:gd name="T54" fmla="*/ 16 w 199"/>
                  <a:gd name="T55" fmla="*/ 7 h 103"/>
                  <a:gd name="T56" fmla="*/ 11 w 199"/>
                  <a:gd name="T57" fmla="*/ 6 h 103"/>
                  <a:gd name="T58" fmla="*/ 7 w 199"/>
                  <a:gd name="T59" fmla="*/ 5 h 103"/>
                  <a:gd name="T60" fmla="*/ 3 w 199"/>
                  <a:gd name="T61" fmla="*/ 4 h 103"/>
                  <a:gd name="T62" fmla="*/ 1 w 199"/>
                  <a:gd name="T63" fmla="*/ 4 h 103"/>
                  <a:gd name="T64" fmla="*/ 0 w 199"/>
                  <a:gd name="T65" fmla="*/ 4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184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23 w 107"/>
                  <a:gd name="T1" fmla="*/ 0 h 195"/>
                  <a:gd name="T2" fmla="*/ 25 w 107"/>
                  <a:gd name="T3" fmla="*/ 7 h 195"/>
                  <a:gd name="T4" fmla="*/ 26 w 107"/>
                  <a:gd name="T5" fmla="*/ 14 h 195"/>
                  <a:gd name="T6" fmla="*/ 26 w 107"/>
                  <a:gd name="T7" fmla="*/ 22 h 195"/>
                  <a:gd name="T8" fmla="*/ 26 w 107"/>
                  <a:gd name="T9" fmla="*/ 29 h 195"/>
                  <a:gd name="T10" fmla="*/ 24 w 107"/>
                  <a:gd name="T11" fmla="*/ 36 h 195"/>
                  <a:gd name="T12" fmla="*/ 20 w 107"/>
                  <a:gd name="T13" fmla="*/ 41 h 195"/>
                  <a:gd name="T14" fmla="*/ 16 w 107"/>
                  <a:gd name="T15" fmla="*/ 46 h 195"/>
                  <a:gd name="T16" fmla="*/ 11 w 107"/>
                  <a:gd name="T17" fmla="*/ 49 h 195"/>
                  <a:gd name="T18" fmla="*/ 6 w 107"/>
                  <a:gd name="T19" fmla="*/ 49 h 195"/>
                  <a:gd name="T20" fmla="*/ 2 w 107"/>
                  <a:gd name="T21" fmla="*/ 48 h 195"/>
                  <a:gd name="T22" fmla="*/ 0 w 107"/>
                  <a:gd name="T23" fmla="*/ 45 h 195"/>
                  <a:gd name="T24" fmla="*/ 0 w 107"/>
                  <a:gd name="T25" fmla="*/ 41 h 195"/>
                  <a:gd name="T26" fmla="*/ 0 w 107"/>
                  <a:gd name="T27" fmla="*/ 37 h 195"/>
                  <a:gd name="T28" fmla="*/ 3 w 107"/>
                  <a:gd name="T29" fmla="*/ 32 h 195"/>
                  <a:gd name="T30" fmla="*/ 6 w 107"/>
                  <a:gd name="T31" fmla="*/ 29 h 195"/>
                  <a:gd name="T32" fmla="*/ 10 w 107"/>
                  <a:gd name="T33" fmla="*/ 26 h 195"/>
                  <a:gd name="T34" fmla="*/ 14 w 107"/>
                  <a:gd name="T35" fmla="*/ 24 h 195"/>
                  <a:gd name="T36" fmla="*/ 17 w 107"/>
                  <a:gd name="T37" fmla="*/ 20 h 195"/>
                  <a:gd name="T38" fmla="*/ 19 w 107"/>
                  <a:gd name="T39" fmla="*/ 16 h 195"/>
                  <a:gd name="T40" fmla="*/ 21 w 107"/>
                  <a:gd name="T41" fmla="*/ 12 h 195"/>
                  <a:gd name="T42" fmla="*/ 22 w 107"/>
                  <a:gd name="T43" fmla="*/ 7 h 195"/>
                  <a:gd name="T44" fmla="*/ 23 w 107"/>
                  <a:gd name="T45" fmla="*/ 4 h 195"/>
                  <a:gd name="T46" fmla="*/ 23 w 107"/>
                  <a:gd name="T47" fmla="*/ 1 h 195"/>
                  <a:gd name="T48" fmla="*/ 23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185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45 w 183"/>
                  <a:gd name="T1" fmla="*/ 0 h 126"/>
                  <a:gd name="T2" fmla="*/ 43 w 183"/>
                  <a:gd name="T3" fmla="*/ 7 h 126"/>
                  <a:gd name="T4" fmla="*/ 39 w 183"/>
                  <a:gd name="T5" fmla="*/ 13 h 126"/>
                  <a:gd name="T6" fmla="*/ 35 w 183"/>
                  <a:gd name="T7" fmla="*/ 19 h 126"/>
                  <a:gd name="T8" fmla="*/ 30 w 183"/>
                  <a:gd name="T9" fmla="*/ 24 h 126"/>
                  <a:gd name="T10" fmla="*/ 24 w 183"/>
                  <a:gd name="T11" fmla="*/ 28 h 126"/>
                  <a:gd name="T12" fmla="*/ 18 w 183"/>
                  <a:gd name="T13" fmla="*/ 31 h 126"/>
                  <a:gd name="T14" fmla="*/ 12 w 183"/>
                  <a:gd name="T15" fmla="*/ 32 h 126"/>
                  <a:gd name="T16" fmla="*/ 6 w 183"/>
                  <a:gd name="T17" fmla="*/ 30 h 126"/>
                  <a:gd name="T18" fmla="*/ 1 w 183"/>
                  <a:gd name="T19" fmla="*/ 28 h 126"/>
                  <a:gd name="T20" fmla="*/ 0 w 183"/>
                  <a:gd name="T21" fmla="*/ 24 h 126"/>
                  <a:gd name="T22" fmla="*/ 0 w 183"/>
                  <a:gd name="T23" fmla="*/ 21 h 126"/>
                  <a:gd name="T24" fmla="*/ 2 w 183"/>
                  <a:gd name="T25" fmla="*/ 18 h 126"/>
                  <a:gd name="T26" fmla="*/ 5 w 183"/>
                  <a:gd name="T27" fmla="*/ 15 h 126"/>
                  <a:gd name="T28" fmla="*/ 9 w 183"/>
                  <a:gd name="T29" fmla="*/ 13 h 126"/>
                  <a:gd name="T30" fmla="*/ 14 w 183"/>
                  <a:gd name="T31" fmla="*/ 12 h 126"/>
                  <a:gd name="T32" fmla="*/ 19 w 183"/>
                  <a:gd name="T33" fmla="*/ 13 h 126"/>
                  <a:gd name="T34" fmla="*/ 24 w 183"/>
                  <a:gd name="T35" fmla="*/ 13 h 126"/>
                  <a:gd name="T36" fmla="*/ 28 w 183"/>
                  <a:gd name="T37" fmla="*/ 12 h 126"/>
                  <a:gd name="T38" fmla="*/ 32 w 183"/>
                  <a:gd name="T39" fmla="*/ 10 h 126"/>
                  <a:gd name="T40" fmla="*/ 37 w 183"/>
                  <a:gd name="T41" fmla="*/ 8 h 126"/>
                  <a:gd name="T42" fmla="*/ 40 w 183"/>
                  <a:gd name="T43" fmla="*/ 5 h 126"/>
                  <a:gd name="T44" fmla="*/ 43 w 183"/>
                  <a:gd name="T45" fmla="*/ 3 h 126"/>
                  <a:gd name="T46" fmla="*/ 45 w 183"/>
                  <a:gd name="T47" fmla="*/ 1 h 126"/>
                  <a:gd name="T48" fmla="*/ 45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186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6 w 102"/>
                  <a:gd name="T3" fmla="*/ 3 h 197"/>
                  <a:gd name="T4" fmla="*/ 12 w 102"/>
                  <a:gd name="T5" fmla="*/ 8 h 197"/>
                  <a:gd name="T6" fmla="*/ 17 w 102"/>
                  <a:gd name="T7" fmla="*/ 13 h 197"/>
                  <a:gd name="T8" fmla="*/ 21 w 102"/>
                  <a:gd name="T9" fmla="*/ 19 h 197"/>
                  <a:gd name="T10" fmla="*/ 24 w 102"/>
                  <a:gd name="T11" fmla="*/ 25 h 197"/>
                  <a:gd name="T12" fmla="*/ 27 w 102"/>
                  <a:gd name="T13" fmla="*/ 32 h 197"/>
                  <a:gd name="T14" fmla="*/ 27 w 102"/>
                  <a:gd name="T15" fmla="*/ 38 h 197"/>
                  <a:gd name="T16" fmla="*/ 24 w 102"/>
                  <a:gd name="T17" fmla="*/ 44 h 197"/>
                  <a:gd name="T18" fmla="*/ 20 w 102"/>
                  <a:gd name="T19" fmla="*/ 47 h 197"/>
                  <a:gd name="T20" fmla="*/ 17 w 102"/>
                  <a:gd name="T21" fmla="*/ 49 h 197"/>
                  <a:gd name="T22" fmla="*/ 13 w 102"/>
                  <a:gd name="T23" fmla="*/ 48 h 197"/>
                  <a:gd name="T24" fmla="*/ 10 w 102"/>
                  <a:gd name="T25" fmla="*/ 45 h 197"/>
                  <a:gd name="T26" fmla="*/ 8 w 102"/>
                  <a:gd name="T27" fmla="*/ 42 h 197"/>
                  <a:gd name="T28" fmla="*/ 7 w 102"/>
                  <a:gd name="T29" fmla="*/ 37 h 197"/>
                  <a:gd name="T30" fmla="*/ 7 w 102"/>
                  <a:gd name="T31" fmla="*/ 33 h 197"/>
                  <a:gd name="T32" fmla="*/ 8 w 102"/>
                  <a:gd name="T33" fmla="*/ 28 h 197"/>
                  <a:gd name="T34" fmla="*/ 10 w 102"/>
                  <a:gd name="T35" fmla="*/ 24 h 197"/>
                  <a:gd name="T36" fmla="*/ 9 w 102"/>
                  <a:gd name="T37" fmla="*/ 19 h 197"/>
                  <a:gd name="T38" fmla="*/ 8 w 102"/>
                  <a:gd name="T39" fmla="*/ 14 h 197"/>
                  <a:gd name="T40" fmla="*/ 6 w 102"/>
                  <a:gd name="T41" fmla="*/ 10 h 197"/>
                  <a:gd name="T42" fmla="*/ 4 w 102"/>
                  <a:gd name="T43" fmla="*/ 6 h 197"/>
                  <a:gd name="T44" fmla="*/ 2 w 102"/>
                  <a:gd name="T45" fmla="*/ 3 h 197"/>
                  <a:gd name="T46" fmla="*/ 1 w 102"/>
                  <a:gd name="T47" fmla="*/ 1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187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7 w 180"/>
                  <a:gd name="T3" fmla="*/ 0 h 129"/>
                  <a:gd name="T4" fmla="*/ 15 w 180"/>
                  <a:gd name="T5" fmla="*/ 0 h 129"/>
                  <a:gd name="T6" fmla="*/ 22 w 180"/>
                  <a:gd name="T7" fmla="*/ 1 h 129"/>
                  <a:gd name="T8" fmla="*/ 29 w 180"/>
                  <a:gd name="T9" fmla="*/ 4 h 129"/>
                  <a:gd name="T10" fmla="*/ 35 w 180"/>
                  <a:gd name="T11" fmla="*/ 7 h 129"/>
                  <a:gd name="T12" fmla="*/ 40 w 180"/>
                  <a:gd name="T13" fmla="*/ 11 h 129"/>
                  <a:gd name="T14" fmla="*/ 44 w 180"/>
                  <a:gd name="T15" fmla="*/ 16 h 129"/>
                  <a:gd name="T16" fmla="*/ 45 w 180"/>
                  <a:gd name="T17" fmla="*/ 22 h 129"/>
                  <a:gd name="T18" fmla="*/ 45 w 180"/>
                  <a:gd name="T19" fmla="*/ 27 h 129"/>
                  <a:gd name="T20" fmla="*/ 43 w 180"/>
                  <a:gd name="T21" fmla="*/ 30 h 129"/>
                  <a:gd name="T22" fmla="*/ 39 w 180"/>
                  <a:gd name="T23" fmla="*/ 32 h 129"/>
                  <a:gd name="T24" fmla="*/ 36 w 180"/>
                  <a:gd name="T25" fmla="*/ 32 h 129"/>
                  <a:gd name="T26" fmla="*/ 32 w 180"/>
                  <a:gd name="T27" fmla="*/ 30 h 129"/>
                  <a:gd name="T28" fmla="*/ 28 w 180"/>
                  <a:gd name="T29" fmla="*/ 27 h 129"/>
                  <a:gd name="T30" fmla="*/ 25 w 180"/>
                  <a:gd name="T31" fmla="*/ 23 h 129"/>
                  <a:gd name="T32" fmla="*/ 24 w 180"/>
                  <a:gd name="T33" fmla="*/ 18 h 129"/>
                  <a:gd name="T34" fmla="*/ 22 w 180"/>
                  <a:gd name="T35" fmla="*/ 14 h 129"/>
                  <a:gd name="T36" fmla="*/ 19 w 180"/>
                  <a:gd name="T37" fmla="*/ 11 h 129"/>
                  <a:gd name="T38" fmla="*/ 15 w 180"/>
                  <a:gd name="T39" fmla="*/ 7 h 129"/>
                  <a:gd name="T40" fmla="*/ 11 w 180"/>
                  <a:gd name="T41" fmla="*/ 5 h 129"/>
                  <a:gd name="T42" fmla="*/ 7 w 180"/>
                  <a:gd name="T43" fmla="*/ 3 h 129"/>
                  <a:gd name="T44" fmla="*/ 4 w 180"/>
                  <a:gd name="T45" fmla="*/ 1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188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13 h 85"/>
                  <a:gd name="T2" fmla="*/ 3 w 206"/>
                  <a:gd name="T3" fmla="*/ 11 h 85"/>
                  <a:gd name="T4" fmla="*/ 6 w 206"/>
                  <a:gd name="T5" fmla="*/ 9 h 85"/>
                  <a:gd name="T6" fmla="*/ 9 w 206"/>
                  <a:gd name="T7" fmla="*/ 7 h 85"/>
                  <a:gd name="T8" fmla="*/ 12 w 206"/>
                  <a:gd name="T9" fmla="*/ 5 h 85"/>
                  <a:gd name="T10" fmla="*/ 15 w 206"/>
                  <a:gd name="T11" fmla="*/ 4 h 85"/>
                  <a:gd name="T12" fmla="*/ 19 w 206"/>
                  <a:gd name="T13" fmla="*/ 2 h 85"/>
                  <a:gd name="T14" fmla="*/ 22 w 206"/>
                  <a:gd name="T15" fmla="*/ 1 h 85"/>
                  <a:gd name="T16" fmla="*/ 26 w 206"/>
                  <a:gd name="T17" fmla="*/ 0 h 85"/>
                  <a:gd name="T18" fmla="*/ 30 w 206"/>
                  <a:gd name="T19" fmla="*/ 0 h 85"/>
                  <a:gd name="T20" fmla="*/ 33 w 206"/>
                  <a:gd name="T21" fmla="*/ 0 h 85"/>
                  <a:gd name="T22" fmla="*/ 36 w 206"/>
                  <a:gd name="T23" fmla="*/ 0 h 85"/>
                  <a:gd name="T24" fmla="*/ 39 w 206"/>
                  <a:gd name="T25" fmla="*/ 0 h 85"/>
                  <a:gd name="T26" fmla="*/ 42 w 206"/>
                  <a:gd name="T27" fmla="*/ 1 h 85"/>
                  <a:gd name="T28" fmla="*/ 45 w 206"/>
                  <a:gd name="T29" fmla="*/ 3 h 85"/>
                  <a:gd name="T30" fmla="*/ 48 w 206"/>
                  <a:gd name="T31" fmla="*/ 4 h 85"/>
                  <a:gd name="T32" fmla="*/ 50 w 206"/>
                  <a:gd name="T33" fmla="*/ 7 h 85"/>
                  <a:gd name="T34" fmla="*/ 52 w 206"/>
                  <a:gd name="T35" fmla="*/ 11 h 85"/>
                  <a:gd name="T36" fmla="*/ 52 w 206"/>
                  <a:gd name="T37" fmla="*/ 15 h 85"/>
                  <a:gd name="T38" fmla="*/ 50 w 206"/>
                  <a:gd name="T39" fmla="*/ 18 h 85"/>
                  <a:gd name="T40" fmla="*/ 47 w 206"/>
                  <a:gd name="T41" fmla="*/ 20 h 85"/>
                  <a:gd name="T42" fmla="*/ 42 w 206"/>
                  <a:gd name="T43" fmla="*/ 21 h 85"/>
                  <a:gd name="T44" fmla="*/ 38 w 206"/>
                  <a:gd name="T45" fmla="*/ 21 h 85"/>
                  <a:gd name="T46" fmla="*/ 33 w 206"/>
                  <a:gd name="T47" fmla="*/ 19 h 85"/>
                  <a:gd name="T48" fmla="*/ 29 w 206"/>
                  <a:gd name="T49" fmla="*/ 15 h 85"/>
                  <a:gd name="T50" fmla="*/ 26 w 206"/>
                  <a:gd name="T51" fmla="*/ 13 h 85"/>
                  <a:gd name="T52" fmla="*/ 21 w 206"/>
                  <a:gd name="T53" fmla="*/ 11 h 85"/>
                  <a:gd name="T54" fmla="*/ 17 w 206"/>
                  <a:gd name="T55" fmla="*/ 11 h 85"/>
                  <a:gd name="T56" fmla="*/ 12 w 206"/>
                  <a:gd name="T57" fmla="*/ 11 h 85"/>
                  <a:gd name="T58" fmla="*/ 8 w 206"/>
                  <a:gd name="T59" fmla="*/ 12 h 85"/>
                  <a:gd name="T60" fmla="*/ 4 w 206"/>
                  <a:gd name="T61" fmla="*/ 12 h 85"/>
                  <a:gd name="T62" fmla="*/ 1 w 206"/>
                  <a:gd name="T63" fmla="*/ 13 h 85"/>
                  <a:gd name="T64" fmla="*/ 0 w 206"/>
                  <a:gd name="T65" fmla="*/ 1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189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1 h 95"/>
                  <a:gd name="T2" fmla="*/ 6 w 147"/>
                  <a:gd name="T3" fmla="*/ 0 h 95"/>
                  <a:gd name="T4" fmla="*/ 12 w 147"/>
                  <a:gd name="T5" fmla="*/ 0 h 95"/>
                  <a:gd name="T6" fmla="*/ 17 w 147"/>
                  <a:gd name="T7" fmla="*/ 0 h 95"/>
                  <a:gd name="T8" fmla="*/ 23 w 147"/>
                  <a:gd name="T9" fmla="*/ 2 h 95"/>
                  <a:gd name="T10" fmla="*/ 28 w 147"/>
                  <a:gd name="T11" fmla="*/ 4 h 95"/>
                  <a:gd name="T12" fmla="*/ 32 w 147"/>
                  <a:gd name="T13" fmla="*/ 7 h 95"/>
                  <a:gd name="T14" fmla="*/ 36 w 147"/>
                  <a:gd name="T15" fmla="*/ 11 h 95"/>
                  <a:gd name="T16" fmla="*/ 37 w 147"/>
                  <a:gd name="T17" fmla="*/ 15 h 95"/>
                  <a:gd name="T18" fmla="*/ 37 w 147"/>
                  <a:gd name="T19" fmla="*/ 19 h 95"/>
                  <a:gd name="T20" fmla="*/ 36 w 147"/>
                  <a:gd name="T21" fmla="*/ 22 h 95"/>
                  <a:gd name="T22" fmla="*/ 33 w 147"/>
                  <a:gd name="T23" fmla="*/ 23 h 95"/>
                  <a:gd name="T24" fmla="*/ 30 w 147"/>
                  <a:gd name="T25" fmla="*/ 23 h 95"/>
                  <a:gd name="T26" fmla="*/ 27 w 147"/>
                  <a:gd name="T27" fmla="*/ 22 h 95"/>
                  <a:gd name="T28" fmla="*/ 24 w 147"/>
                  <a:gd name="T29" fmla="*/ 20 h 95"/>
                  <a:gd name="T30" fmla="*/ 21 w 147"/>
                  <a:gd name="T31" fmla="*/ 17 h 95"/>
                  <a:gd name="T32" fmla="*/ 20 w 147"/>
                  <a:gd name="T33" fmla="*/ 13 h 95"/>
                  <a:gd name="T34" fmla="*/ 18 w 147"/>
                  <a:gd name="T35" fmla="*/ 10 h 95"/>
                  <a:gd name="T36" fmla="*/ 16 w 147"/>
                  <a:gd name="T37" fmla="*/ 8 h 95"/>
                  <a:gd name="T38" fmla="*/ 13 w 147"/>
                  <a:gd name="T39" fmla="*/ 5 h 95"/>
                  <a:gd name="T40" fmla="*/ 9 w 147"/>
                  <a:gd name="T41" fmla="*/ 4 h 95"/>
                  <a:gd name="T42" fmla="*/ 6 w 147"/>
                  <a:gd name="T43" fmla="*/ 3 h 95"/>
                  <a:gd name="T44" fmla="*/ 3 w 147"/>
                  <a:gd name="T45" fmla="*/ 1 h 95"/>
                  <a:gd name="T46" fmla="*/ 1 w 147"/>
                  <a:gd name="T47" fmla="*/ 1 h 95"/>
                  <a:gd name="T48" fmla="*/ 0 w 147"/>
                  <a:gd name="T49" fmla="*/ 1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190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5 w 87"/>
                  <a:gd name="T3" fmla="*/ 3 h 154"/>
                  <a:gd name="T4" fmla="*/ 9 w 87"/>
                  <a:gd name="T5" fmla="*/ 6 h 154"/>
                  <a:gd name="T6" fmla="*/ 14 w 87"/>
                  <a:gd name="T7" fmla="*/ 10 h 154"/>
                  <a:gd name="T8" fmla="*/ 17 w 87"/>
                  <a:gd name="T9" fmla="*/ 15 h 154"/>
                  <a:gd name="T10" fmla="*/ 20 w 87"/>
                  <a:gd name="T11" fmla="*/ 20 h 154"/>
                  <a:gd name="T12" fmla="*/ 21 w 87"/>
                  <a:gd name="T13" fmla="*/ 25 h 154"/>
                  <a:gd name="T14" fmla="*/ 21 w 87"/>
                  <a:gd name="T15" fmla="*/ 30 h 154"/>
                  <a:gd name="T16" fmla="*/ 20 w 87"/>
                  <a:gd name="T17" fmla="*/ 35 h 154"/>
                  <a:gd name="T18" fmla="*/ 17 w 87"/>
                  <a:gd name="T19" fmla="*/ 38 h 154"/>
                  <a:gd name="T20" fmla="*/ 14 w 87"/>
                  <a:gd name="T21" fmla="*/ 39 h 154"/>
                  <a:gd name="T22" fmla="*/ 12 w 87"/>
                  <a:gd name="T23" fmla="*/ 38 h 154"/>
                  <a:gd name="T24" fmla="*/ 9 w 87"/>
                  <a:gd name="T25" fmla="*/ 36 h 154"/>
                  <a:gd name="T26" fmla="*/ 7 w 87"/>
                  <a:gd name="T27" fmla="*/ 34 h 154"/>
                  <a:gd name="T28" fmla="*/ 6 w 87"/>
                  <a:gd name="T29" fmla="*/ 30 h 154"/>
                  <a:gd name="T30" fmla="*/ 6 w 87"/>
                  <a:gd name="T31" fmla="*/ 26 h 154"/>
                  <a:gd name="T32" fmla="*/ 7 w 87"/>
                  <a:gd name="T33" fmla="*/ 22 h 154"/>
                  <a:gd name="T34" fmla="*/ 8 w 87"/>
                  <a:gd name="T35" fmla="*/ 19 h 154"/>
                  <a:gd name="T36" fmla="*/ 7 w 87"/>
                  <a:gd name="T37" fmla="*/ 15 h 154"/>
                  <a:gd name="T38" fmla="*/ 6 w 87"/>
                  <a:gd name="T39" fmla="*/ 12 h 154"/>
                  <a:gd name="T40" fmla="*/ 5 w 87"/>
                  <a:gd name="T41" fmla="*/ 8 h 154"/>
                  <a:gd name="T42" fmla="*/ 3 w 87"/>
                  <a:gd name="T43" fmla="*/ 5 h 154"/>
                  <a:gd name="T44" fmla="*/ 1 w 87"/>
                  <a:gd name="T45" fmla="*/ 3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191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17 h 69"/>
                  <a:gd name="T2" fmla="*/ 4 w 161"/>
                  <a:gd name="T3" fmla="*/ 13 h 69"/>
                  <a:gd name="T4" fmla="*/ 8 w 161"/>
                  <a:gd name="T5" fmla="*/ 9 h 69"/>
                  <a:gd name="T6" fmla="*/ 13 w 161"/>
                  <a:gd name="T7" fmla="*/ 5 h 69"/>
                  <a:gd name="T8" fmla="*/ 18 w 161"/>
                  <a:gd name="T9" fmla="*/ 2 h 69"/>
                  <a:gd name="T10" fmla="*/ 23 w 161"/>
                  <a:gd name="T11" fmla="*/ 1 h 69"/>
                  <a:gd name="T12" fmla="*/ 28 w 161"/>
                  <a:gd name="T13" fmla="*/ 0 h 69"/>
                  <a:gd name="T14" fmla="*/ 33 w 161"/>
                  <a:gd name="T15" fmla="*/ 1 h 69"/>
                  <a:gd name="T16" fmla="*/ 37 w 161"/>
                  <a:gd name="T17" fmla="*/ 3 h 69"/>
                  <a:gd name="T18" fmla="*/ 40 w 161"/>
                  <a:gd name="T19" fmla="*/ 6 h 69"/>
                  <a:gd name="T20" fmla="*/ 41 w 161"/>
                  <a:gd name="T21" fmla="*/ 9 h 69"/>
                  <a:gd name="T22" fmla="*/ 39 w 161"/>
                  <a:gd name="T23" fmla="*/ 11 h 69"/>
                  <a:gd name="T24" fmla="*/ 37 w 161"/>
                  <a:gd name="T25" fmla="*/ 13 h 69"/>
                  <a:gd name="T26" fmla="*/ 34 w 161"/>
                  <a:gd name="T27" fmla="*/ 15 h 69"/>
                  <a:gd name="T28" fmla="*/ 31 w 161"/>
                  <a:gd name="T29" fmla="*/ 16 h 69"/>
                  <a:gd name="T30" fmla="*/ 27 w 161"/>
                  <a:gd name="T31" fmla="*/ 15 h 69"/>
                  <a:gd name="T32" fmla="*/ 23 w 161"/>
                  <a:gd name="T33" fmla="*/ 13 h 69"/>
                  <a:gd name="T34" fmla="*/ 20 w 161"/>
                  <a:gd name="T35" fmla="*/ 12 h 69"/>
                  <a:gd name="T36" fmla="*/ 16 w 161"/>
                  <a:gd name="T37" fmla="*/ 11 h 69"/>
                  <a:gd name="T38" fmla="*/ 12 w 161"/>
                  <a:gd name="T39" fmla="*/ 12 h 69"/>
                  <a:gd name="T40" fmla="*/ 9 w 161"/>
                  <a:gd name="T41" fmla="*/ 13 h 69"/>
                  <a:gd name="T42" fmla="*/ 6 w 161"/>
                  <a:gd name="T43" fmla="*/ 14 h 69"/>
                  <a:gd name="T44" fmla="*/ 3 w 161"/>
                  <a:gd name="T45" fmla="*/ 16 h 69"/>
                  <a:gd name="T46" fmla="*/ 1 w 161"/>
                  <a:gd name="T47" fmla="*/ 17 h 69"/>
                  <a:gd name="T48" fmla="*/ 0 w 161"/>
                  <a:gd name="T49" fmla="*/ 17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192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33 h 133"/>
                  <a:gd name="T2" fmla="*/ 1 w 114"/>
                  <a:gd name="T3" fmla="*/ 27 h 133"/>
                  <a:gd name="T4" fmla="*/ 2 w 114"/>
                  <a:gd name="T5" fmla="*/ 22 h 133"/>
                  <a:gd name="T6" fmla="*/ 3 w 114"/>
                  <a:gd name="T7" fmla="*/ 16 h 133"/>
                  <a:gd name="T8" fmla="*/ 6 w 114"/>
                  <a:gd name="T9" fmla="*/ 11 h 133"/>
                  <a:gd name="T10" fmla="*/ 9 w 114"/>
                  <a:gd name="T11" fmla="*/ 6 h 133"/>
                  <a:gd name="T12" fmla="*/ 13 w 114"/>
                  <a:gd name="T13" fmla="*/ 3 h 133"/>
                  <a:gd name="T14" fmla="*/ 17 w 114"/>
                  <a:gd name="T15" fmla="*/ 0 h 133"/>
                  <a:gd name="T16" fmla="*/ 22 w 114"/>
                  <a:gd name="T17" fmla="*/ 0 h 133"/>
                  <a:gd name="T18" fmla="*/ 26 w 114"/>
                  <a:gd name="T19" fmla="*/ 1 h 133"/>
                  <a:gd name="T20" fmla="*/ 28 w 114"/>
                  <a:gd name="T21" fmla="*/ 3 h 133"/>
                  <a:gd name="T22" fmla="*/ 29 w 114"/>
                  <a:gd name="T23" fmla="*/ 5 h 133"/>
                  <a:gd name="T24" fmla="*/ 28 w 114"/>
                  <a:gd name="T25" fmla="*/ 8 h 133"/>
                  <a:gd name="T26" fmla="*/ 27 w 114"/>
                  <a:gd name="T27" fmla="*/ 11 h 133"/>
                  <a:gd name="T28" fmla="*/ 24 w 114"/>
                  <a:gd name="T29" fmla="*/ 14 h 133"/>
                  <a:gd name="T30" fmla="*/ 21 w 114"/>
                  <a:gd name="T31" fmla="*/ 16 h 133"/>
                  <a:gd name="T32" fmla="*/ 16 w 114"/>
                  <a:gd name="T33" fmla="*/ 16 h 133"/>
                  <a:gd name="T34" fmla="*/ 13 w 114"/>
                  <a:gd name="T35" fmla="*/ 17 h 133"/>
                  <a:gd name="T36" fmla="*/ 10 w 114"/>
                  <a:gd name="T37" fmla="*/ 19 h 133"/>
                  <a:gd name="T38" fmla="*/ 8 w 114"/>
                  <a:gd name="T39" fmla="*/ 22 h 133"/>
                  <a:gd name="T40" fmla="*/ 5 w 114"/>
                  <a:gd name="T41" fmla="*/ 24 h 133"/>
                  <a:gd name="T42" fmla="*/ 3 w 114"/>
                  <a:gd name="T43" fmla="*/ 28 h 133"/>
                  <a:gd name="T44" fmla="*/ 2 w 114"/>
                  <a:gd name="T45" fmla="*/ 30 h 133"/>
                  <a:gd name="T46" fmla="*/ 1 w 114"/>
                  <a:gd name="T47" fmla="*/ 32 h 133"/>
                  <a:gd name="T48" fmla="*/ 0 w 114"/>
                  <a:gd name="T49" fmla="*/ 33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193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8 w 70"/>
                  <a:gd name="T1" fmla="*/ 41 h 163"/>
                  <a:gd name="T2" fmla="*/ 5 w 70"/>
                  <a:gd name="T3" fmla="*/ 37 h 163"/>
                  <a:gd name="T4" fmla="*/ 3 w 70"/>
                  <a:gd name="T5" fmla="*/ 31 h 163"/>
                  <a:gd name="T6" fmla="*/ 1 w 70"/>
                  <a:gd name="T7" fmla="*/ 26 h 163"/>
                  <a:gd name="T8" fmla="*/ 0 w 70"/>
                  <a:gd name="T9" fmla="*/ 20 h 163"/>
                  <a:gd name="T10" fmla="*/ 0 w 70"/>
                  <a:gd name="T11" fmla="*/ 14 h 163"/>
                  <a:gd name="T12" fmla="*/ 1 w 70"/>
                  <a:gd name="T13" fmla="*/ 9 h 163"/>
                  <a:gd name="T14" fmla="*/ 4 w 70"/>
                  <a:gd name="T15" fmla="*/ 5 h 163"/>
                  <a:gd name="T16" fmla="*/ 7 w 70"/>
                  <a:gd name="T17" fmla="*/ 2 h 163"/>
                  <a:gd name="T18" fmla="*/ 11 w 70"/>
                  <a:gd name="T19" fmla="*/ 0 h 163"/>
                  <a:gd name="T20" fmla="*/ 14 w 70"/>
                  <a:gd name="T21" fmla="*/ 1 h 163"/>
                  <a:gd name="T22" fmla="*/ 16 w 70"/>
                  <a:gd name="T23" fmla="*/ 3 h 163"/>
                  <a:gd name="T24" fmla="*/ 18 w 70"/>
                  <a:gd name="T25" fmla="*/ 6 h 163"/>
                  <a:gd name="T26" fmla="*/ 18 w 70"/>
                  <a:gd name="T27" fmla="*/ 9 h 163"/>
                  <a:gd name="T28" fmla="*/ 17 w 70"/>
                  <a:gd name="T29" fmla="*/ 12 h 163"/>
                  <a:gd name="T30" fmla="*/ 15 w 70"/>
                  <a:gd name="T31" fmla="*/ 16 h 163"/>
                  <a:gd name="T32" fmla="*/ 12 w 70"/>
                  <a:gd name="T33" fmla="*/ 19 h 163"/>
                  <a:gd name="T34" fmla="*/ 9 w 70"/>
                  <a:gd name="T35" fmla="*/ 25 h 163"/>
                  <a:gd name="T36" fmla="*/ 7 w 70"/>
                  <a:gd name="T37" fmla="*/ 32 h 163"/>
                  <a:gd name="T38" fmla="*/ 7 w 70"/>
                  <a:gd name="T39" fmla="*/ 38 h 163"/>
                  <a:gd name="T40" fmla="*/ 8 w 70"/>
                  <a:gd name="T41" fmla="*/ 4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194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2 w 361"/>
                  <a:gd name="T1" fmla="*/ 2 h 348"/>
                  <a:gd name="T2" fmla="*/ 0 w 361"/>
                  <a:gd name="T3" fmla="*/ 1 h 348"/>
                  <a:gd name="T4" fmla="*/ 0 w 361"/>
                  <a:gd name="T5" fmla="*/ 0 h 348"/>
                  <a:gd name="T6" fmla="*/ 2 w 361"/>
                  <a:gd name="T7" fmla="*/ 0 h 348"/>
                  <a:gd name="T8" fmla="*/ 5 w 361"/>
                  <a:gd name="T9" fmla="*/ 1 h 348"/>
                  <a:gd name="T10" fmla="*/ 11 w 361"/>
                  <a:gd name="T11" fmla="*/ 2 h 348"/>
                  <a:gd name="T12" fmla="*/ 17 w 361"/>
                  <a:gd name="T13" fmla="*/ 4 h 348"/>
                  <a:gd name="T14" fmla="*/ 24 w 361"/>
                  <a:gd name="T15" fmla="*/ 7 h 348"/>
                  <a:gd name="T16" fmla="*/ 32 w 361"/>
                  <a:gd name="T17" fmla="*/ 10 h 348"/>
                  <a:gd name="T18" fmla="*/ 40 w 361"/>
                  <a:gd name="T19" fmla="*/ 14 h 348"/>
                  <a:gd name="T20" fmla="*/ 49 w 361"/>
                  <a:gd name="T21" fmla="*/ 19 h 348"/>
                  <a:gd name="T22" fmla="*/ 57 w 361"/>
                  <a:gd name="T23" fmla="*/ 24 h 348"/>
                  <a:gd name="T24" fmla="*/ 65 w 361"/>
                  <a:gd name="T25" fmla="*/ 30 h 348"/>
                  <a:gd name="T26" fmla="*/ 72 w 361"/>
                  <a:gd name="T27" fmla="*/ 37 h 348"/>
                  <a:gd name="T28" fmla="*/ 79 w 361"/>
                  <a:gd name="T29" fmla="*/ 45 h 348"/>
                  <a:gd name="T30" fmla="*/ 85 w 361"/>
                  <a:gd name="T31" fmla="*/ 53 h 348"/>
                  <a:gd name="T32" fmla="*/ 89 w 361"/>
                  <a:gd name="T33" fmla="*/ 62 h 348"/>
                  <a:gd name="T34" fmla="*/ 90 w 361"/>
                  <a:gd name="T35" fmla="*/ 67 h 348"/>
                  <a:gd name="T36" fmla="*/ 89 w 361"/>
                  <a:gd name="T37" fmla="*/ 72 h 348"/>
                  <a:gd name="T38" fmla="*/ 88 w 361"/>
                  <a:gd name="T39" fmla="*/ 76 h 348"/>
                  <a:gd name="T40" fmla="*/ 86 w 361"/>
                  <a:gd name="T41" fmla="*/ 80 h 348"/>
                  <a:gd name="T42" fmla="*/ 84 w 361"/>
                  <a:gd name="T43" fmla="*/ 83 h 348"/>
                  <a:gd name="T44" fmla="*/ 82 w 361"/>
                  <a:gd name="T45" fmla="*/ 85 h 348"/>
                  <a:gd name="T46" fmla="*/ 80 w 361"/>
                  <a:gd name="T47" fmla="*/ 87 h 348"/>
                  <a:gd name="T48" fmla="*/ 80 w 361"/>
                  <a:gd name="T49" fmla="*/ 87 h 348"/>
                  <a:gd name="T50" fmla="*/ 80 w 361"/>
                  <a:gd name="T51" fmla="*/ 87 h 348"/>
                  <a:gd name="T52" fmla="*/ 81 w 361"/>
                  <a:gd name="T53" fmla="*/ 86 h 348"/>
                  <a:gd name="T54" fmla="*/ 82 w 361"/>
                  <a:gd name="T55" fmla="*/ 83 h 348"/>
                  <a:gd name="T56" fmla="*/ 84 w 361"/>
                  <a:gd name="T57" fmla="*/ 80 h 348"/>
                  <a:gd name="T58" fmla="*/ 85 w 361"/>
                  <a:gd name="T59" fmla="*/ 77 h 348"/>
                  <a:gd name="T60" fmla="*/ 85 w 361"/>
                  <a:gd name="T61" fmla="*/ 72 h 348"/>
                  <a:gd name="T62" fmla="*/ 85 w 361"/>
                  <a:gd name="T63" fmla="*/ 67 h 348"/>
                  <a:gd name="T64" fmla="*/ 84 w 361"/>
                  <a:gd name="T65" fmla="*/ 61 h 348"/>
                  <a:gd name="T66" fmla="*/ 81 w 361"/>
                  <a:gd name="T67" fmla="*/ 55 h 348"/>
                  <a:gd name="T68" fmla="*/ 77 w 361"/>
                  <a:gd name="T69" fmla="*/ 49 h 348"/>
                  <a:gd name="T70" fmla="*/ 70 w 361"/>
                  <a:gd name="T71" fmla="*/ 42 h 348"/>
                  <a:gd name="T72" fmla="*/ 62 w 361"/>
                  <a:gd name="T73" fmla="*/ 34 h 348"/>
                  <a:gd name="T74" fmla="*/ 51 w 361"/>
                  <a:gd name="T75" fmla="*/ 27 h 348"/>
                  <a:gd name="T76" fmla="*/ 38 w 361"/>
                  <a:gd name="T77" fmla="*/ 19 h 348"/>
                  <a:gd name="T78" fmla="*/ 22 w 361"/>
                  <a:gd name="T79" fmla="*/ 10 h 348"/>
                  <a:gd name="T80" fmla="*/ 2 w 361"/>
                  <a:gd name="T81" fmla="*/ 2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195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7 w 126"/>
                  <a:gd name="T1" fmla="*/ 0 h 343"/>
                  <a:gd name="T2" fmla="*/ 3 w 126"/>
                  <a:gd name="T3" fmla="*/ 7 h 343"/>
                  <a:gd name="T4" fmla="*/ 1 w 126"/>
                  <a:gd name="T5" fmla="*/ 17 h 343"/>
                  <a:gd name="T6" fmla="*/ 0 w 126"/>
                  <a:gd name="T7" fmla="*/ 30 h 343"/>
                  <a:gd name="T8" fmla="*/ 2 w 126"/>
                  <a:gd name="T9" fmla="*/ 43 h 343"/>
                  <a:gd name="T10" fmla="*/ 5 w 126"/>
                  <a:gd name="T11" fmla="*/ 57 h 343"/>
                  <a:gd name="T12" fmla="*/ 11 w 126"/>
                  <a:gd name="T13" fmla="*/ 69 h 343"/>
                  <a:gd name="T14" fmla="*/ 20 w 126"/>
                  <a:gd name="T15" fmla="*/ 79 h 343"/>
                  <a:gd name="T16" fmla="*/ 32 w 126"/>
                  <a:gd name="T17" fmla="*/ 85 h 343"/>
                  <a:gd name="T18" fmla="*/ 31 w 126"/>
                  <a:gd name="T19" fmla="*/ 85 h 343"/>
                  <a:gd name="T20" fmla="*/ 29 w 126"/>
                  <a:gd name="T21" fmla="*/ 83 h 343"/>
                  <a:gd name="T22" fmla="*/ 26 w 126"/>
                  <a:gd name="T23" fmla="*/ 80 h 343"/>
                  <a:gd name="T24" fmla="*/ 22 w 126"/>
                  <a:gd name="T25" fmla="*/ 76 h 343"/>
                  <a:gd name="T26" fmla="*/ 18 w 126"/>
                  <a:gd name="T27" fmla="*/ 72 h 343"/>
                  <a:gd name="T28" fmla="*/ 14 w 126"/>
                  <a:gd name="T29" fmla="*/ 66 h 343"/>
                  <a:gd name="T30" fmla="*/ 11 w 126"/>
                  <a:gd name="T31" fmla="*/ 61 h 343"/>
                  <a:gd name="T32" fmla="*/ 8 w 126"/>
                  <a:gd name="T33" fmla="*/ 55 h 343"/>
                  <a:gd name="T34" fmla="*/ 5 w 126"/>
                  <a:gd name="T35" fmla="*/ 45 h 343"/>
                  <a:gd name="T36" fmla="*/ 4 w 126"/>
                  <a:gd name="T37" fmla="*/ 36 h 343"/>
                  <a:gd name="T38" fmla="*/ 3 w 126"/>
                  <a:gd name="T39" fmla="*/ 27 h 343"/>
                  <a:gd name="T40" fmla="*/ 4 w 126"/>
                  <a:gd name="T41" fmla="*/ 18 h 343"/>
                  <a:gd name="T42" fmla="*/ 5 w 126"/>
                  <a:gd name="T43" fmla="*/ 10 h 343"/>
                  <a:gd name="T44" fmla="*/ 5 w 126"/>
                  <a:gd name="T45" fmla="*/ 5 h 343"/>
                  <a:gd name="T46" fmla="*/ 6 w 126"/>
                  <a:gd name="T47" fmla="*/ 1 h 343"/>
                  <a:gd name="T48" fmla="*/ 7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196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82 w 332"/>
                  <a:gd name="T1" fmla="*/ 40 h 160"/>
                  <a:gd name="T2" fmla="*/ 81 w 332"/>
                  <a:gd name="T3" fmla="*/ 37 h 160"/>
                  <a:gd name="T4" fmla="*/ 79 w 332"/>
                  <a:gd name="T5" fmla="*/ 33 h 160"/>
                  <a:gd name="T6" fmla="*/ 76 w 332"/>
                  <a:gd name="T7" fmla="*/ 29 h 160"/>
                  <a:gd name="T8" fmla="*/ 72 w 332"/>
                  <a:gd name="T9" fmla="*/ 24 h 160"/>
                  <a:gd name="T10" fmla="*/ 68 w 332"/>
                  <a:gd name="T11" fmla="*/ 20 h 160"/>
                  <a:gd name="T12" fmla="*/ 63 w 332"/>
                  <a:gd name="T13" fmla="*/ 16 h 160"/>
                  <a:gd name="T14" fmla="*/ 57 w 332"/>
                  <a:gd name="T15" fmla="*/ 12 h 160"/>
                  <a:gd name="T16" fmla="*/ 51 w 332"/>
                  <a:gd name="T17" fmla="*/ 9 h 160"/>
                  <a:gd name="T18" fmla="*/ 45 w 332"/>
                  <a:gd name="T19" fmla="*/ 6 h 160"/>
                  <a:gd name="T20" fmla="*/ 39 w 332"/>
                  <a:gd name="T21" fmla="*/ 3 h 160"/>
                  <a:gd name="T22" fmla="*/ 33 w 332"/>
                  <a:gd name="T23" fmla="*/ 1 h 160"/>
                  <a:gd name="T24" fmla="*/ 26 w 332"/>
                  <a:gd name="T25" fmla="*/ 0 h 160"/>
                  <a:gd name="T26" fmla="*/ 19 w 332"/>
                  <a:gd name="T27" fmla="*/ 0 h 160"/>
                  <a:gd name="T28" fmla="*/ 12 w 332"/>
                  <a:gd name="T29" fmla="*/ 1 h 160"/>
                  <a:gd name="T30" fmla="*/ 6 w 332"/>
                  <a:gd name="T31" fmla="*/ 3 h 160"/>
                  <a:gd name="T32" fmla="*/ 0 w 332"/>
                  <a:gd name="T33" fmla="*/ 6 h 160"/>
                  <a:gd name="T34" fmla="*/ 1 w 332"/>
                  <a:gd name="T35" fmla="*/ 6 h 160"/>
                  <a:gd name="T36" fmla="*/ 3 w 332"/>
                  <a:gd name="T37" fmla="*/ 5 h 160"/>
                  <a:gd name="T38" fmla="*/ 8 w 332"/>
                  <a:gd name="T39" fmla="*/ 5 h 160"/>
                  <a:gd name="T40" fmla="*/ 13 w 332"/>
                  <a:gd name="T41" fmla="*/ 4 h 160"/>
                  <a:gd name="T42" fmla="*/ 19 w 332"/>
                  <a:gd name="T43" fmla="*/ 4 h 160"/>
                  <a:gd name="T44" fmla="*/ 26 w 332"/>
                  <a:gd name="T45" fmla="*/ 4 h 160"/>
                  <a:gd name="T46" fmla="*/ 33 w 332"/>
                  <a:gd name="T47" fmla="*/ 5 h 160"/>
                  <a:gd name="T48" fmla="*/ 39 w 332"/>
                  <a:gd name="T49" fmla="*/ 6 h 160"/>
                  <a:gd name="T50" fmla="*/ 48 w 332"/>
                  <a:gd name="T51" fmla="*/ 10 h 160"/>
                  <a:gd name="T52" fmla="*/ 56 w 332"/>
                  <a:gd name="T53" fmla="*/ 15 h 160"/>
                  <a:gd name="T54" fmla="*/ 63 w 332"/>
                  <a:gd name="T55" fmla="*/ 21 h 160"/>
                  <a:gd name="T56" fmla="*/ 70 w 332"/>
                  <a:gd name="T57" fmla="*/ 26 h 160"/>
                  <a:gd name="T58" fmla="*/ 75 w 332"/>
                  <a:gd name="T59" fmla="*/ 32 h 160"/>
                  <a:gd name="T60" fmla="*/ 79 w 332"/>
                  <a:gd name="T61" fmla="*/ 36 h 160"/>
                  <a:gd name="T62" fmla="*/ 82 w 332"/>
                  <a:gd name="T63" fmla="*/ 39 h 160"/>
                  <a:gd name="T64" fmla="*/ 82 w 332"/>
                  <a:gd name="T65" fmla="*/ 4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197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82 w 373"/>
                  <a:gd name="T1" fmla="*/ 334 h 1340"/>
                  <a:gd name="T2" fmla="*/ 60 w 373"/>
                  <a:gd name="T3" fmla="*/ 331 h 1340"/>
                  <a:gd name="T4" fmla="*/ 40 w 373"/>
                  <a:gd name="T5" fmla="*/ 326 h 1340"/>
                  <a:gd name="T6" fmla="*/ 24 w 373"/>
                  <a:gd name="T7" fmla="*/ 317 h 1340"/>
                  <a:gd name="T8" fmla="*/ 13 w 373"/>
                  <a:gd name="T9" fmla="*/ 303 h 1340"/>
                  <a:gd name="T10" fmla="*/ 10 w 373"/>
                  <a:gd name="T11" fmla="*/ 283 h 1340"/>
                  <a:gd name="T12" fmla="*/ 17 w 373"/>
                  <a:gd name="T13" fmla="*/ 255 h 1340"/>
                  <a:gd name="T14" fmla="*/ 35 w 373"/>
                  <a:gd name="T15" fmla="*/ 217 h 1340"/>
                  <a:gd name="T16" fmla="*/ 62 w 373"/>
                  <a:gd name="T17" fmla="*/ 175 h 1340"/>
                  <a:gd name="T18" fmla="*/ 79 w 373"/>
                  <a:gd name="T19" fmla="*/ 139 h 1340"/>
                  <a:gd name="T20" fmla="*/ 89 w 373"/>
                  <a:gd name="T21" fmla="*/ 107 h 1340"/>
                  <a:gd name="T22" fmla="*/ 92 w 373"/>
                  <a:gd name="T23" fmla="*/ 78 h 1340"/>
                  <a:gd name="T24" fmla="*/ 88 w 373"/>
                  <a:gd name="T25" fmla="*/ 53 h 1340"/>
                  <a:gd name="T26" fmla="*/ 80 w 373"/>
                  <a:gd name="T27" fmla="*/ 33 h 1340"/>
                  <a:gd name="T28" fmla="*/ 69 w 373"/>
                  <a:gd name="T29" fmla="*/ 17 h 1340"/>
                  <a:gd name="T30" fmla="*/ 54 w 373"/>
                  <a:gd name="T31" fmla="*/ 6 h 1340"/>
                  <a:gd name="T32" fmla="*/ 40 w 373"/>
                  <a:gd name="T33" fmla="*/ 1 h 1340"/>
                  <a:gd name="T34" fmla="*/ 29 w 373"/>
                  <a:gd name="T35" fmla="*/ 1 h 1340"/>
                  <a:gd name="T36" fmla="*/ 21 w 373"/>
                  <a:gd name="T37" fmla="*/ 4 h 1340"/>
                  <a:gd name="T38" fmla="*/ 14 w 373"/>
                  <a:gd name="T39" fmla="*/ 9 h 1340"/>
                  <a:gd name="T40" fmla="*/ 8 w 373"/>
                  <a:gd name="T41" fmla="*/ 16 h 1340"/>
                  <a:gd name="T42" fmla="*/ 4 w 373"/>
                  <a:gd name="T43" fmla="*/ 22 h 1340"/>
                  <a:gd name="T44" fmla="*/ 1 w 373"/>
                  <a:gd name="T45" fmla="*/ 27 h 1340"/>
                  <a:gd name="T46" fmla="*/ 0 w 373"/>
                  <a:gd name="T47" fmla="*/ 31 h 1340"/>
                  <a:gd name="T48" fmla="*/ 0 w 373"/>
                  <a:gd name="T49" fmla="*/ 31 h 1340"/>
                  <a:gd name="T50" fmla="*/ 2 w 373"/>
                  <a:gd name="T51" fmla="*/ 28 h 1340"/>
                  <a:gd name="T52" fmla="*/ 5 w 373"/>
                  <a:gd name="T53" fmla="*/ 24 h 1340"/>
                  <a:gd name="T54" fmla="*/ 11 w 373"/>
                  <a:gd name="T55" fmla="*/ 19 h 1340"/>
                  <a:gd name="T56" fmla="*/ 17 w 373"/>
                  <a:gd name="T57" fmla="*/ 14 h 1340"/>
                  <a:gd name="T58" fmla="*/ 24 w 373"/>
                  <a:gd name="T59" fmla="*/ 10 h 1340"/>
                  <a:gd name="T60" fmla="*/ 33 w 373"/>
                  <a:gd name="T61" fmla="*/ 7 h 1340"/>
                  <a:gd name="T62" fmla="*/ 42 w 373"/>
                  <a:gd name="T63" fmla="*/ 7 h 1340"/>
                  <a:gd name="T64" fmla="*/ 52 w 373"/>
                  <a:gd name="T65" fmla="*/ 11 h 1340"/>
                  <a:gd name="T66" fmla="*/ 63 w 373"/>
                  <a:gd name="T67" fmla="*/ 18 h 1340"/>
                  <a:gd name="T68" fmla="*/ 73 w 373"/>
                  <a:gd name="T69" fmla="*/ 29 h 1340"/>
                  <a:gd name="T70" fmla="*/ 81 w 373"/>
                  <a:gd name="T71" fmla="*/ 43 h 1340"/>
                  <a:gd name="T72" fmla="*/ 87 w 373"/>
                  <a:gd name="T73" fmla="*/ 59 h 1340"/>
                  <a:gd name="T74" fmla="*/ 90 w 373"/>
                  <a:gd name="T75" fmla="*/ 79 h 1340"/>
                  <a:gd name="T76" fmla="*/ 88 w 373"/>
                  <a:gd name="T77" fmla="*/ 101 h 1340"/>
                  <a:gd name="T78" fmla="*/ 80 w 373"/>
                  <a:gd name="T79" fmla="*/ 126 h 1340"/>
                  <a:gd name="T80" fmla="*/ 67 w 373"/>
                  <a:gd name="T81" fmla="*/ 153 h 1340"/>
                  <a:gd name="T82" fmla="*/ 51 w 373"/>
                  <a:gd name="T83" fmla="*/ 179 h 1340"/>
                  <a:gd name="T84" fmla="*/ 36 w 373"/>
                  <a:gd name="T85" fmla="*/ 204 h 1340"/>
                  <a:gd name="T86" fmla="*/ 23 w 373"/>
                  <a:gd name="T87" fmla="*/ 226 h 1340"/>
                  <a:gd name="T88" fmla="*/ 12 w 373"/>
                  <a:gd name="T89" fmla="*/ 246 h 1340"/>
                  <a:gd name="T90" fmla="*/ 4 w 373"/>
                  <a:gd name="T91" fmla="*/ 265 h 1340"/>
                  <a:gd name="T92" fmla="*/ 1 w 373"/>
                  <a:gd name="T93" fmla="*/ 283 h 1340"/>
                  <a:gd name="T94" fmla="*/ 4 w 373"/>
                  <a:gd name="T95" fmla="*/ 299 h 1340"/>
                  <a:gd name="T96" fmla="*/ 14 w 373"/>
                  <a:gd name="T97" fmla="*/ 313 h 1340"/>
                  <a:gd name="T98" fmla="*/ 26 w 373"/>
                  <a:gd name="T99" fmla="*/ 323 h 1340"/>
                  <a:gd name="T100" fmla="*/ 39 w 373"/>
                  <a:gd name="T101" fmla="*/ 330 h 1340"/>
                  <a:gd name="T102" fmla="*/ 53 w 373"/>
                  <a:gd name="T103" fmla="*/ 333 h 1340"/>
                  <a:gd name="T104" fmla="*/ 67 w 373"/>
                  <a:gd name="T105" fmla="*/ 335 h 1340"/>
                  <a:gd name="T106" fmla="*/ 79 w 373"/>
                  <a:gd name="T107" fmla="*/ 335 h 1340"/>
                  <a:gd name="T108" fmla="*/ 87 w 373"/>
                  <a:gd name="T109" fmla="*/ 335 h 1340"/>
                  <a:gd name="T110" fmla="*/ 92 w 373"/>
                  <a:gd name="T111" fmla="*/ 334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198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25 w 110"/>
                  <a:gd name="T1" fmla="*/ 16 h 123"/>
                  <a:gd name="T2" fmla="*/ 27 w 110"/>
                  <a:gd name="T3" fmla="*/ 14 h 123"/>
                  <a:gd name="T4" fmla="*/ 28 w 110"/>
                  <a:gd name="T5" fmla="*/ 12 h 123"/>
                  <a:gd name="T6" fmla="*/ 28 w 110"/>
                  <a:gd name="T7" fmla="*/ 10 h 123"/>
                  <a:gd name="T8" fmla="*/ 27 w 110"/>
                  <a:gd name="T9" fmla="*/ 8 h 123"/>
                  <a:gd name="T10" fmla="*/ 26 w 110"/>
                  <a:gd name="T11" fmla="*/ 7 h 123"/>
                  <a:gd name="T12" fmla="*/ 24 w 110"/>
                  <a:gd name="T13" fmla="*/ 6 h 123"/>
                  <a:gd name="T14" fmla="*/ 22 w 110"/>
                  <a:gd name="T15" fmla="*/ 5 h 123"/>
                  <a:gd name="T16" fmla="*/ 20 w 110"/>
                  <a:gd name="T17" fmla="*/ 6 h 123"/>
                  <a:gd name="T18" fmla="*/ 19 w 110"/>
                  <a:gd name="T19" fmla="*/ 4 h 123"/>
                  <a:gd name="T20" fmla="*/ 18 w 110"/>
                  <a:gd name="T21" fmla="*/ 2 h 123"/>
                  <a:gd name="T22" fmla="*/ 16 w 110"/>
                  <a:gd name="T23" fmla="*/ 1 h 123"/>
                  <a:gd name="T24" fmla="*/ 14 w 110"/>
                  <a:gd name="T25" fmla="*/ 0 h 123"/>
                  <a:gd name="T26" fmla="*/ 12 w 110"/>
                  <a:gd name="T27" fmla="*/ 1 h 123"/>
                  <a:gd name="T28" fmla="*/ 11 w 110"/>
                  <a:gd name="T29" fmla="*/ 2 h 123"/>
                  <a:gd name="T30" fmla="*/ 9 w 110"/>
                  <a:gd name="T31" fmla="*/ 4 h 123"/>
                  <a:gd name="T32" fmla="*/ 9 w 110"/>
                  <a:gd name="T33" fmla="*/ 6 h 123"/>
                  <a:gd name="T34" fmla="*/ 7 w 110"/>
                  <a:gd name="T35" fmla="*/ 5 h 123"/>
                  <a:gd name="T36" fmla="*/ 5 w 110"/>
                  <a:gd name="T37" fmla="*/ 5 h 123"/>
                  <a:gd name="T38" fmla="*/ 3 w 110"/>
                  <a:gd name="T39" fmla="*/ 6 h 123"/>
                  <a:gd name="T40" fmla="*/ 1 w 110"/>
                  <a:gd name="T41" fmla="*/ 8 h 123"/>
                  <a:gd name="T42" fmla="*/ 1 w 110"/>
                  <a:gd name="T43" fmla="*/ 10 h 123"/>
                  <a:gd name="T44" fmla="*/ 1 w 110"/>
                  <a:gd name="T45" fmla="*/ 12 h 123"/>
                  <a:gd name="T46" fmla="*/ 1 w 110"/>
                  <a:gd name="T47" fmla="*/ 14 h 123"/>
                  <a:gd name="T48" fmla="*/ 3 w 110"/>
                  <a:gd name="T49" fmla="*/ 16 h 123"/>
                  <a:gd name="T50" fmla="*/ 1 w 110"/>
                  <a:gd name="T51" fmla="*/ 17 h 123"/>
                  <a:gd name="T52" fmla="*/ 0 w 110"/>
                  <a:gd name="T53" fmla="*/ 19 h 123"/>
                  <a:gd name="T54" fmla="*/ 0 w 110"/>
                  <a:gd name="T55" fmla="*/ 21 h 123"/>
                  <a:gd name="T56" fmla="*/ 1 w 110"/>
                  <a:gd name="T57" fmla="*/ 23 h 123"/>
                  <a:gd name="T58" fmla="*/ 2 w 110"/>
                  <a:gd name="T59" fmla="*/ 25 h 123"/>
                  <a:gd name="T60" fmla="*/ 4 w 110"/>
                  <a:gd name="T61" fmla="*/ 26 h 123"/>
                  <a:gd name="T62" fmla="*/ 6 w 110"/>
                  <a:gd name="T63" fmla="*/ 26 h 123"/>
                  <a:gd name="T64" fmla="*/ 9 w 110"/>
                  <a:gd name="T65" fmla="*/ 25 h 123"/>
                  <a:gd name="T66" fmla="*/ 9 w 110"/>
                  <a:gd name="T67" fmla="*/ 28 h 123"/>
                  <a:gd name="T68" fmla="*/ 10 w 110"/>
                  <a:gd name="T69" fmla="*/ 29 h 123"/>
                  <a:gd name="T70" fmla="*/ 12 w 110"/>
                  <a:gd name="T71" fmla="*/ 31 h 123"/>
                  <a:gd name="T72" fmla="*/ 14 w 110"/>
                  <a:gd name="T73" fmla="*/ 31 h 123"/>
                  <a:gd name="T74" fmla="*/ 16 w 110"/>
                  <a:gd name="T75" fmla="*/ 31 h 123"/>
                  <a:gd name="T76" fmla="*/ 18 w 110"/>
                  <a:gd name="T77" fmla="*/ 29 h 123"/>
                  <a:gd name="T78" fmla="*/ 19 w 110"/>
                  <a:gd name="T79" fmla="*/ 28 h 123"/>
                  <a:gd name="T80" fmla="*/ 19 w 110"/>
                  <a:gd name="T81" fmla="*/ 26 h 123"/>
                  <a:gd name="T82" fmla="*/ 22 w 110"/>
                  <a:gd name="T83" fmla="*/ 26 h 123"/>
                  <a:gd name="T84" fmla="*/ 24 w 110"/>
                  <a:gd name="T85" fmla="*/ 26 h 123"/>
                  <a:gd name="T86" fmla="*/ 26 w 110"/>
                  <a:gd name="T87" fmla="*/ 25 h 123"/>
                  <a:gd name="T88" fmla="*/ 27 w 110"/>
                  <a:gd name="T89" fmla="*/ 24 h 123"/>
                  <a:gd name="T90" fmla="*/ 28 w 110"/>
                  <a:gd name="T91" fmla="*/ 22 h 123"/>
                  <a:gd name="T92" fmla="*/ 28 w 110"/>
                  <a:gd name="T93" fmla="*/ 20 h 123"/>
                  <a:gd name="T94" fmla="*/ 27 w 110"/>
                  <a:gd name="T95" fmla="*/ 18 h 123"/>
                  <a:gd name="T96" fmla="*/ 25 w 110"/>
                  <a:gd name="T97" fmla="*/ 16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199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4 w 31"/>
                  <a:gd name="T1" fmla="*/ 8 h 33"/>
                  <a:gd name="T2" fmla="*/ 3 w 31"/>
                  <a:gd name="T3" fmla="*/ 8 h 33"/>
                  <a:gd name="T4" fmla="*/ 1 w 31"/>
                  <a:gd name="T5" fmla="*/ 7 h 33"/>
                  <a:gd name="T6" fmla="*/ 1 w 31"/>
                  <a:gd name="T7" fmla="*/ 6 h 33"/>
                  <a:gd name="T8" fmla="*/ 0 w 31"/>
                  <a:gd name="T9" fmla="*/ 4 h 33"/>
                  <a:gd name="T10" fmla="*/ 1 w 31"/>
                  <a:gd name="T11" fmla="*/ 2 h 33"/>
                  <a:gd name="T12" fmla="*/ 1 w 31"/>
                  <a:gd name="T13" fmla="*/ 1 h 33"/>
                  <a:gd name="T14" fmla="*/ 3 w 31"/>
                  <a:gd name="T15" fmla="*/ 0 h 33"/>
                  <a:gd name="T16" fmla="*/ 4 w 31"/>
                  <a:gd name="T17" fmla="*/ 0 h 33"/>
                  <a:gd name="T18" fmla="*/ 6 w 31"/>
                  <a:gd name="T19" fmla="*/ 0 h 33"/>
                  <a:gd name="T20" fmla="*/ 7 w 31"/>
                  <a:gd name="T21" fmla="*/ 1 h 33"/>
                  <a:gd name="T22" fmla="*/ 8 w 31"/>
                  <a:gd name="T23" fmla="*/ 2 h 33"/>
                  <a:gd name="T24" fmla="*/ 8 w 31"/>
                  <a:gd name="T25" fmla="*/ 4 h 33"/>
                  <a:gd name="T26" fmla="*/ 8 w 31"/>
                  <a:gd name="T27" fmla="*/ 6 h 33"/>
                  <a:gd name="T28" fmla="*/ 7 w 31"/>
                  <a:gd name="T29" fmla="*/ 7 h 33"/>
                  <a:gd name="T30" fmla="*/ 6 w 31"/>
                  <a:gd name="T31" fmla="*/ 8 h 33"/>
                  <a:gd name="T32" fmla="*/ 4 w 31"/>
                  <a:gd name="T33" fmla="*/ 8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200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26 w 111"/>
                  <a:gd name="T1" fmla="*/ 16 h 122"/>
                  <a:gd name="T2" fmla="*/ 27 w 111"/>
                  <a:gd name="T3" fmla="*/ 14 h 122"/>
                  <a:gd name="T4" fmla="*/ 28 w 111"/>
                  <a:gd name="T5" fmla="*/ 12 h 122"/>
                  <a:gd name="T6" fmla="*/ 28 w 111"/>
                  <a:gd name="T7" fmla="*/ 10 h 122"/>
                  <a:gd name="T8" fmla="*/ 28 w 111"/>
                  <a:gd name="T9" fmla="*/ 8 h 122"/>
                  <a:gd name="T10" fmla="*/ 26 w 111"/>
                  <a:gd name="T11" fmla="*/ 6 h 122"/>
                  <a:gd name="T12" fmla="*/ 24 w 111"/>
                  <a:gd name="T13" fmla="*/ 6 h 122"/>
                  <a:gd name="T14" fmla="*/ 22 w 111"/>
                  <a:gd name="T15" fmla="*/ 5 h 122"/>
                  <a:gd name="T16" fmla="*/ 20 w 111"/>
                  <a:gd name="T17" fmla="*/ 6 h 122"/>
                  <a:gd name="T18" fmla="*/ 20 w 111"/>
                  <a:gd name="T19" fmla="*/ 4 h 122"/>
                  <a:gd name="T20" fmla="*/ 18 w 111"/>
                  <a:gd name="T21" fmla="*/ 2 h 122"/>
                  <a:gd name="T22" fmla="*/ 16 w 111"/>
                  <a:gd name="T23" fmla="*/ 1 h 122"/>
                  <a:gd name="T24" fmla="*/ 14 w 111"/>
                  <a:gd name="T25" fmla="*/ 0 h 122"/>
                  <a:gd name="T26" fmla="*/ 12 w 111"/>
                  <a:gd name="T27" fmla="*/ 1 h 122"/>
                  <a:gd name="T28" fmla="*/ 11 w 111"/>
                  <a:gd name="T29" fmla="*/ 2 h 122"/>
                  <a:gd name="T30" fmla="*/ 9 w 111"/>
                  <a:gd name="T31" fmla="*/ 4 h 122"/>
                  <a:gd name="T32" fmla="*/ 9 w 111"/>
                  <a:gd name="T33" fmla="*/ 6 h 122"/>
                  <a:gd name="T34" fmla="*/ 7 w 111"/>
                  <a:gd name="T35" fmla="*/ 5 h 122"/>
                  <a:gd name="T36" fmla="*/ 5 w 111"/>
                  <a:gd name="T37" fmla="*/ 5 h 122"/>
                  <a:gd name="T38" fmla="*/ 3 w 111"/>
                  <a:gd name="T39" fmla="*/ 6 h 122"/>
                  <a:gd name="T40" fmla="*/ 1 w 111"/>
                  <a:gd name="T41" fmla="*/ 8 h 122"/>
                  <a:gd name="T42" fmla="*/ 1 w 111"/>
                  <a:gd name="T43" fmla="*/ 10 h 122"/>
                  <a:gd name="T44" fmla="*/ 1 w 111"/>
                  <a:gd name="T45" fmla="*/ 12 h 122"/>
                  <a:gd name="T46" fmla="*/ 1 w 111"/>
                  <a:gd name="T47" fmla="*/ 14 h 122"/>
                  <a:gd name="T48" fmla="*/ 3 w 111"/>
                  <a:gd name="T49" fmla="*/ 15 h 122"/>
                  <a:gd name="T50" fmla="*/ 1 w 111"/>
                  <a:gd name="T51" fmla="*/ 17 h 122"/>
                  <a:gd name="T52" fmla="*/ 1 w 111"/>
                  <a:gd name="T53" fmla="*/ 19 h 122"/>
                  <a:gd name="T54" fmla="*/ 0 w 111"/>
                  <a:gd name="T55" fmla="*/ 21 h 122"/>
                  <a:gd name="T56" fmla="*/ 1 w 111"/>
                  <a:gd name="T57" fmla="*/ 23 h 122"/>
                  <a:gd name="T58" fmla="*/ 2 w 111"/>
                  <a:gd name="T59" fmla="*/ 25 h 122"/>
                  <a:gd name="T60" fmla="*/ 4 w 111"/>
                  <a:gd name="T61" fmla="*/ 26 h 122"/>
                  <a:gd name="T62" fmla="*/ 6 w 111"/>
                  <a:gd name="T63" fmla="*/ 26 h 122"/>
                  <a:gd name="T64" fmla="*/ 9 w 111"/>
                  <a:gd name="T65" fmla="*/ 25 h 122"/>
                  <a:gd name="T66" fmla="*/ 9 w 111"/>
                  <a:gd name="T67" fmla="*/ 27 h 122"/>
                  <a:gd name="T68" fmla="*/ 10 w 111"/>
                  <a:gd name="T69" fmla="*/ 29 h 122"/>
                  <a:gd name="T70" fmla="*/ 12 w 111"/>
                  <a:gd name="T71" fmla="*/ 30 h 122"/>
                  <a:gd name="T72" fmla="*/ 14 w 111"/>
                  <a:gd name="T73" fmla="*/ 31 h 122"/>
                  <a:gd name="T74" fmla="*/ 16 w 111"/>
                  <a:gd name="T75" fmla="*/ 30 h 122"/>
                  <a:gd name="T76" fmla="*/ 18 w 111"/>
                  <a:gd name="T77" fmla="*/ 29 h 122"/>
                  <a:gd name="T78" fmla="*/ 19 w 111"/>
                  <a:gd name="T79" fmla="*/ 27 h 122"/>
                  <a:gd name="T80" fmla="*/ 20 w 111"/>
                  <a:gd name="T81" fmla="*/ 25 h 122"/>
                  <a:gd name="T82" fmla="*/ 22 w 111"/>
                  <a:gd name="T83" fmla="*/ 26 h 122"/>
                  <a:gd name="T84" fmla="*/ 24 w 111"/>
                  <a:gd name="T85" fmla="*/ 26 h 122"/>
                  <a:gd name="T86" fmla="*/ 26 w 111"/>
                  <a:gd name="T87" fmla="*/ 25 h 122"/>
                  <a:gd name="T88" fmla="*/ 28 w 111"/>
                  <a:gd name="T89" fmla="*/ 23 h 122"/>
                  <a:gd name="T90" fmla="*/ 28 w 111"/>
                  <a:gd name="T91" fmla="*/ 21 h 122"/>
                  <a:gd name="T92" fmla="*/ 28 w 111"/>
                  <a:gd name="T93" fmla="*/ 19 h 122"/>
                  <a:gd name="T94" fmla="*/ 27 w 111"/>
                  <a:gd name="T95" fmla="*/ 17 h 122"/>
                  <a:gd name="T96" fmla="*/ 26 w 111"/>
                  <a:gd name="T97" fmla="*/ 16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Freeform 201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4 w 32"/>
                  <a:gd name="T1" fmla="*/ 8 h 32"/>
                  <a:gd name="T2" fmla="*/ 3 w 32"/>
                  <a:gd name="T3" fmla="*/ 8 h 32"/>
                  <a:gd name="T4" fmla="*/ 1 w 32"/>
                  <a:gd name="T5" fmla="*/ 7 h 32"/>
                  <a:gd name="T6" fmla="*/ 1 w 32"/>
                  <a:gd name="T7" fmla="*/ 6 h 32"/>
                  <a:gd name="T8" fmla="*/ 0 w 32"/>
                  <a:gd name="T9" fmla="*/ 4 h 32"/>
                  <a:gd name="T10" fmla="*/ 1 w 32"/>
                  <a:gd name="T11" fmla="*/ 3 h 32"/>
                  <a:gd name="T12" fmla="*/ 1 w 32"/>
                  <a:gd name="T13" fmla="*/ 2 h 32"/>
                  <a:gd name="T14" fmla="*/ 3 w 32"/>
                  <a:gd name="T15" fmla="*/ 1 h 32"/>
                  <a:gd name="T16" fmla="*/ 4 w 32"/>
                  <a:gd name="T17" fmla="*/ 0 h 32"/>
                  <a:gd name="T18" fmla="*/ 6 w 32"/>
                  <a:gd name="T19" fmla="*/ 1 h 32"/>
                  <a:gd name="T20" fmla="*/ 7 w 32"/>
                  <a:gd name="T21" fmla="*/ 2 h 32"/>
                  <a:gd name="T22" fmla="*/ 8 w 32"/>
                  <a:gd name="T23" fmla="*/ 3 h 32"/>
                  <a:gd name="T24" fmla="*/ 8 w 32"/>
                  <a:gd name="T25" fmla="*/ 4 h 32"/>
                  <a:gd name="T26" fmla="*/ 8 w 32"/>
                  <a:gd name="T27" fmla="*/ 6 h 32"/>
                  <a:gd name="T28" fmla="*/ 7 w 32"/>
                  <a:gd name="T29" fmla="*/ 7 h 32"/>
                  <a:gd name="T30" fmla="*/ 6 w 32"/>
                  <a:gd name="T31" fmla="*/ 8 h 32"/>
                  <a:gd name="T32" fmla="*/ 4 w 32"/>
                  <a:gd name="T33" fmla="*/ 8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Freeform 202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33 w 136"/>
                  <a:gd name="T1" fmla="*/ 16 h 149"/>
                  <a:gd name="T2" fmla="*/ 34 w 136"/>
                  <a:gd name="T3" fmla="*/ 11 h 149"/>
                  <a:gd name="T4" fmla="*/ 33 w 136"/>
                  <a:gd name="T5" fmla="*/ 8 h 149"/>
                  <a:gd name="T6" fmla="*/ 31 w 136"/>
                  <a:gd name="T7" fmla="*/ 7 h 149"/>
                  <a:gd name="T8" fmla="*/ 28 w 136"/>
                  <a:gd name="T9" fmla="*/ 6 h 149"/>
                  <a:gd name="T10" fmla="*/ 26 w 136"/>
                  <a:gd name="T11" fmla="*/ 6 h 149"/>
                  <a:gd name="T12" fmla="*/ 24 w 136"/>
                  <a:gd name="T13" fmla="*/ 4 h 149"/>
                  <a:gd name="T14" fmla="*/ 20 w 136"/>
                  <a:gd name="T15" fmla="*/ 0 h 149"/>
                  <a:gd name="T16" fmla="*/ 15 w 136"/>
                  <a:gd name="T17" fmla="*/ 0 h 149"/>
                  <a:gd name="T18" fmla="*/ 11 w 136"/>
                  <a:gd name="T19" fmla="*/ 4 h 149"/>
                  <a:gd name="T20" fmla="*/ 9 w 136"/>
                  <a:gd name="T21" fmla="*/ 6 h 149"/>
                  <a:gd name="T22" fmla="*/ 7 w 136"/>
                  <a:gd name="T23" fmla="*/ 6 h 149"/>
                  <a:gd name="T24" fmla="*/ 4 w 136"/>
                  <a:gd name="T25" fmla="*/ 6 h 149"/>
                  <a:gd name="T26" fmla="*/ 2 w 136"/>
                  <a:gd name="T27" fmla="*/ 8 h 149"/>
                  <a:gd name="T28" fmla="*/ 0 w 136"/>
                  <a:gd name="T29" fmla="*/ 11 h 149"/>
                  <a:gd name="T30" fmla="*/ 2 w 136"/>
                  <a:gd name="T31" fmla="*/ 16 h 149"/>
                  <a:gd name="T32" fmla="*/ 2 w 136"/>
                  <a:gd name="T33" fmla="*/ 20 h 149"/>
                  <a:gd name="T34" fmla="*/ 0 w 136"/>
                  <a:gd name="T35" fmla="*/ 25 h 149"/>
                  <a:gd name="T36" fmla="*/ 2 w 136"/>
                  <a:gd name="T37" fmla="*/ 28 h 149"/>
                  <a:gd name="T38" fmla="*/ 4 w 136"/>
                  <a:gd name="T39" fmla="*/ 30 h 149"/>
                  <a:gd name="T40" fmla="*/ 7 w 136"/>
                  <a:gd name="T41" fmla="*/ 30 h 149"/>
                  <a:gd name="T42" fmla="*/ 9 w 136"/>
                  <a:gd name="T43" fmla="*/ 30 h 149"/>
                  <a:gd name="T44" fmla="*/ 11 w 136"/>
                  <a:gd name="T45" fmla="*/ 33 h 149"/>
                  <a:gd name="T46" fmla="*/ 15 w 136"/>
                  <a:gd name="T47" fmla="*/ 36 h 149"/>
                  <a:gd name="T48" fmla="*/ 20 w 136"/>
                  <a:gd name="T49" fmla="*/ 36 h 149"/>
                  <a:gd name="T50" fmla="*/ 23 w 136"/>
                  <a:gd name="T51" fmla="*/ 33 h 149"/>
                  <a:gd name="T52" fmla="*/ 25 w 136"/>
                  <a:gd name="T53" fmla="*/ 30 h 149"/>
                  <a:gd name="T54" fmla="*/ 28 w 136"/>
                  <a:gd name="T55" fmla="*/ 31 h 149"/>
                  <a:gd name="T56" fmla="*/ 30 w 136"/>
                  <a:gd name="T57" fmla="*/ 30 h 149"/>
                  <a:gd name="T58" fmla="*/ 32 w 136"/>
                  <a:gd name="T59" fmla="*/ 29 h 149"/>
                  <a:gd name="T60" fmla="*/ 34 w 136"/>
                  <a:gd name="T61" fmla="*/ 25 h 149"/>
                  <a:gd name="T62" fmla="*/ 33 w 136"/>
                  <a:gd name="T63" fmla="*/ 2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203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5 w 39"/>
                  <a:gd name="T1" fmla="*/ 10 h 40"/>
                  <a:gd name="T2" fmla="*/ 3 w 39"/>
                  <a:gd name="T3" fmla="*/ 10 h 40"/>
                  <a:gd name="T4" fmla="*/ 2 w 39"/>
                  <a:gd name="T5" fmla="*/ 9 h 40"/>
                  <a:gd name="T6" fmla="*/ 1 w 39"/>
                  <a:gd name="T7" fmla="*/ 7 h 40"/>
                  <a:gd name="T8" fmla="*/ 0 w 39"/>
                  <a:gd name="T9" fmla="*/ 5 h 40"/>
                  <a:gd name="T10" fmla="*/ 1 w 39"/>
                  <a:gd name="T11" fmla="*/ 3 h 40"/>
                  <a:gd name="T12" fmla="*/ 2 w 39"/>
                  <a:gd name="T13" fmla="*/ 2 h 40"/>
                  <a:gd name="T14" fmla="*/ 3 w 39"/>
                  <a:gd name="T15" fmla="*/ 1 h 40"/>
                  <a:gd name="T16" fmla="*/ 5 w 39"/>
                  <a:gd name="T17" fmla="*/ 0 h 40"/>
                  <a:gd name="T18" fmla="*/ 7 w 39"/>
                  <a:gd name="T19" fmla="*/ 1 h 40"/>
                  <a:gd name="T20" fmla="*/ 9 w 39"/>
                  <a:gd name="T21" fmla="*/ 2 h 40"/>
                  <a:gd name="T22" fmla="*/ 10 w 39"/>
                  <a:gd name="T23" fmla="*/ 3 h 40"/>
                  <a:gd name="T24" fmla="*/ 10 w 39"/>
                  <a:gd name="T25" fmla="*/ 5 h 40"/>
                  <a:gd name="T26" fmla="*/ 10 w 39"/>
                  <a:gd name="T27" fmla="*/ 7 h 40"/>
                  <a:gd name="T28" fmla="*/ 9 w 39"/>
                  <a:gd name="T29" fmla="*/ 9 h 40"/>
                  <a:gd name="T30" fmla="*/ 7 w 39"/>
                  <a:gd name="T31" fmla="*/ 10 h 40"/>
                  <a:gd name="T32" fmla="*/ 5 w 39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Freeform 204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45 h 181"/>
                  <a:gd name="T2" fmla="*/ 6 w 129"/>
                  <a:gd name="T3" fmla="*/ 43 h 181"/>
                  <a:gd name="T4" fmla="*/ 13 w 129"/>
                  <a:gd name="T5" fmla="*/ 39 h 181"/>
                  <a:gd name="T6" fmla="*/ 19 w 129"/>
                  <a:gd name="T7" fmla="*/ 35 h 181"/>
                  <a:gd name="T8" fmla="*/ 24 w 129"/>
                  <a:gd name="T9" fmla="*/ 30 h 181"/>
                  <a:gd name="T10" fmla="*/ 28 w 129"/>
                  <a:gd name="T11" fmla="*/ 24 h 181"/>
                  <a:gd name="T12" fmla="*/ 31 w 129"/>
                  <a:gd name="T13" fmla="*/ 18 h 181"/>
                  <a:gd name="T14" fmla="*/ 32 w 129"/>
                  <a:gd name="T15" fmla="*/ 12 h 181"/>
                  <a:gd name="T16" fmla="*/ 31 w 129"/>
                  <a:gd name="T17" fmla="*/ 6 h 181"/>
                  <a:gd name="T18" fmla="*/ 28 w 129"/>
                  <a:gd name="T19" fmla="*/ 2 h 181"/>
                  <a:gd name="T20" fmla="*/ 25 w 129"/>
                  <a:gd name="T21" fmla="*/ 0 h 181"/>
                  <a:gd name="T22" fmla="*/ 21 w 129"/>
                  <a:gd name="T23" fmla="*/ 0 h 181"/>
                  <a:gd name="T24" fmla="*/ 18 w 129"/>
                  <a:gd name="T25" fmla="*/ 2 h 181"/>
                  <a:gd name="T26" fmla="*/ 15 w 129"/>
                  <a:gd name="T27" fmla="*/ 5 h 181"/>
                  <a:gd name="T28" fmla="*/ 13 w 129"/>
                  <a:gd name="T29" fmla="*/ 9 h 181"/>
                  <a:gd name="T30" fmla="*/ 12 w 129"/>
                  <a:gd name="T31" fmla="*/ 14 h 181"/>
                  <a:gd name="T32" fmla="*/ 13 w 129"/>
                  <a:gd name="T33" fmla="*/ 19 h 181"/>
                  <a:gd name="T34" fmla="*/ 13 w 129"/>
                  <a:gd name="T35" fmla="*/ 23 h 181"/>
                  <a:gd name="T36" fmla="*/ 12 w 129"/>
                  <a:gd name="T37" fmla="*/ 28 h 181"/>
                  <a:gd name="T38" fmla="*/ 10 w 129"/>
                  <a:gd name="T39" fmla="*/ 32 h 181"/>
                  <a:gd name="T40" fmla="*/ 7 w 129"/>
                  <a:gd name="T41" fmla="*/ 36 h 181"/>
                  <a:gd name="T42" fmla="*/ 4 w 129"/>
                  <a:gd name="T43" fmla="*/ 40 h 181"/>
                  <a:gd name="T44" fmla="*/ 2 w 129"/>
                  <a:gd name="T45" fmla="*/ 42 h 181"/>
                  <a:gd name="T46" fmla="*/ 0 w 129"/>
                  <a:gd name="T47" fmla="*/ 44 h 181"/>
                  <a:gd name="T48" fmla="*/ 0 w 129"/>
                  <a:gd name="T49" fmla="*/ 45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205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3 w 90"/>
                  <a:gd name="T1" fmla="*/ 52 h 206"/>
                  <a:gd name="T2" fmla="*/ 17 w 90"/>
                  <a:gd name="T3" fmla="*/ 46 h 206"/>
                  <a:gd name="T4" fmla="*/ 20 w 90"/>
                  <a:gd name="T5" fmla="*/ 40 h 206"/>
                  <a:gd name="T6" fmla="*/ 22 w 90"/>
                  <a:gd name="T7" fmla="*/ 32 h 206"/>
                  <a:gd name="T8" fmla="*/ 23 w 90"/>
                  <a:gd name="T9" fmla="*/ 25 h 206"/>
                  <a:gd name="T10" fmla="*/ 22 w 90"/>
                  <a:gd name="T11" fmla="*/ 18 h 206"/>
                  <a:gd name="T12" fmla="*/ 21 w 90"/>
                  <a:gd name="T13" fmla="*/ 12 h 206"/>
                  <a:gd name="T14" fmla="*/ 18 w 90"/>
                  <a:gd name="T15" fmla="*/ 6 h 206"/>
                  <a:gd name="T16" fmla="*/ 13 w 90"/>
                  <a:gd name="T17" fmla="*/ 2 h 206"/>
                  <a:gd name="T18" fmla="*/ 9 w 90"/>
                  <a:gd name="T19" fmla="*/ 0 h 206"/>
                  <a:gd name="T20" fmla="*/ 5 w 90"/>
                  <a:gd name="T21" fmla="*/ 1 h 206"/>
                  <a:gd name="T22" fmla="*/ 2 w 90"/>
                  <a:gd name="T23" fmla="*/ 3 h 206"/>
                  <a:gd name="T24" fmla="*/ 1 w 90"/>
                  <a:gd name="T25" fmla="*/ 7 h 206"/>
                  <a:gd name="T26" fmla="*/ 0 w 90"/>
                  <a:gd name="T27" fmla="*/ 11 h 206"/>
                  <a:gd name="T28" fmla="*/ 1 w 90"/>
                  <a:gd name="T29" fmla="*/ 16 h 206"/>
                  <a:gd name="T30" fmla="*/ 3 w 90"/>
                  <a:gd name="T31" fmla="*/ 20 h 206"/>
                  <a:gd name="T32" fmla="*/ 7 w 90"/>
                  <a:gd name="T33" fmla="*/ 24 h 206"/>
                  <a:gd name="T34" fmla="*/ 10 w 90"/>
                  <a:gd name="T35" fmla="*/ 27 h 206"/>
                  <a:gd name="T36" fmla="*/ 12 w 90"/>
                  <a:gd name="T37" fmla="*/ 31 h 206"/>
                  <a:gd name="T38" fmla="*/ 13 w 90"/>
                  <a:gd name="T39" fmla="*/ 36 h 206"/>
                  <a:gd name="T40" fmla="*/ 14 w 90"/>
                  <a:gd name="T41" fmla="*/ 40 h 206"/>
                  <a:gd name="T42" fmla="*/ 14 w 90"/>
                  <a:gd name="T43" fmla="*/ 45 h 206"/>
                  <a:gd name="T44" fmla="*/ 14 w 90"/>
                  <a:gd name="T45" fmla="*/ 49 h 206"/>
                  <a:gd name="T46" fmla="*/ 13 w 90"/>
                  <a:gd name="T47" fmla="*/ 51 h 206"/>
                  <a:gd name="T48" fmla="*/ 13 w 90"/>
                  <a:gd name="T49" fmla="*/ 52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206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20 h 99"/>
                  <a:gd name="T2" fmla="*/ 3 w 201"/>
                  <a:gd name="T3" fmla="*/ 21 h 99"/>
                  <a:gd name="T4" fmla="*/ 6 w 201"/>
                  <a:gd name="T5" fmla="*/ 22 h 99"/>
                  <a:gd name="T6" fmla="*/ 9 w 201"/>
                  <a:gd name="T7" fmla="*/ 23 h 99"/>
                  <a:gd name="T8" fmla="*/ 13 w 201"/>
                  <a:gd name="T9" fmla="*/ 24 h 99"/>
                  <a:gd name="T10" fmla="*/ 17 w 201"/>
                  <a:gd name="T11" fmla="*/ 25 h 99"/>
                  <a:gd name="T12" fmla="*/ 20 w 201"/>
                  <a:gd name="T13" fmla="*/ 25 h 99"/>
                  <a:gd name="T14" fmla="*/ 24 w 201"/>
                  <a:gd name="T15" fmla="*/ 25 h 99"/>
                  <a:gd name="T16" fmla="*/ 28 w 201"/>
                  <a:gd name="T17" fmla="*/ 25 h 99"/>
                  <a:gd name="T18" fmla="*/ 31 w 201"/>
                  <a:gd name="T19" fmla="*/ 24 h 99"/>
                  <a:gd name="T20" fmla="*/ 35 w 201"/>
                  <a:gd name="T21" fmla="*/ 24 h 99"/>
                  <a:gd name="T22" fmla="*/ 38 w 201"/>
                  <a:gd name="T23" fmla="*/ 23 h 99"/>
                  <a:gd name="T24" fmla="*/ 41 w 201"/>
                  <a:gd name="T25" fmla="*/ 21 h 99"/>
                  <a:gd name="T26" fmla="*/ 43 w 201"/>
                  <a:gd name="T27" fmla="*/ 20 h 99"/>
                  <a:gd name="T28" fmla="*/ 46 w 201"/>
                  <a:gd name="T29" fmla="*/ 17 h 99"/>
                  <a:gd name="T30" fmla="*/ 47 w 201"/>
                  <a:gd name="T31" fmla="*/ 15 h 99"/>
                  <a:gd name="T32" fmla="*/ 49 w 201"/>
                  <a:gd name="T33" fmla="*/ 12 h 99"/>
                  <a:gd name="T34" fmla="*/ 50 w 201"/>
                  <a:gd name="T35" fmla="*/ 7 h 99"/>
                  <a:gd name="T36" fmla="*/ 49 w 201"/>
                  <a:gd name="T37" fmla="*/ 3 h 99"/>
                  <a:gd name="T38" fmla="*/ 46 w 201"/>
                  <a:gd name="T39" fmla="*/ 1 h 99"/>
                  <a:gd name="T40" fmla="*/ 42 w 201"/>
                  <a:gd name="T41" fmla="*/ 0 h 99"/>
                  <a:gd name="T42" fmla="*/ 38 w 201"/>
                  <a:gd name="T43" fmla="*/ 1 h 99"/>
                  <a:gd name="T44" fmla="*/ 34 w 201"/>
                  <a:gd name="T45" fmla="*/ 3 h 99"/>
                  <a:gd name="T46" fmla="*/ 30 w 201"/>
                  <a:gd name="T47" fmla="*/ 5 h 99"/>
                  <a:gd name="T48" fmla="*/ 27 w 201"/>
                  <a:gd name="T49" fmla="*/ 10 h 99"/>
                  <a:gd name="T50" fmla="*/ 24 w 201"/>
                  <a:gd name="T51" fmla="*/ 13 h 99"/>
                  <a:gd name="T52" fmla="*/ 20 w 201"/>
                  <a:gd name="T53" fmla="*/ 16 h 99"/>
                  <a:gd name="T54" fmla="*/ 16 w 201"/>
                  <a:gd name="T55" fmla="*/ 18 h 99"/>
                  <a:gd name="T56" fmla="*/ 11 w 201"/>
                  <a:gd name="T57" fmla="*/ 19 h 99"/>
                  <a:gd name="T58" fmla="*/ 7 w 201"/>
                  <a:gd name="T59" fmla="*/ 19 h 99"/>
                  <a:gd name="T60" fmla="*/ 3 w 201"/>
                  <a:gd name="T61" fmla="*/ 20 h 99"/>
                  <a:gd name="T62" fmla="*/ 1 w 201"/>
                  <a:gd name="T63" fmla="*/ 20 h 99"/>
                  <a:gd name="T64" fmla="*/ 0 w 201"/>
                  <a:gd name="T65" fmla="*/ 2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207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4 w 198"/>
                  <a:gd name="T3" fmla="*/ 6 h 100"/>
                  <a:gd name="T4" fmla="*/ 9 w 198"/>
                  <a:gd name="T5" fmla="*/ 11 h 100"/>
                  <a:gd name="T6" fmla="*/ 14 w 198"/>
                  <a:gd name="T7" fmla="*/ 17 h 100"/>
                  <a:gd name="T8" fmla="*/ 20 w 198"/>
                  <a:gd name="T9" fmla="*/ 21 h 100"/>
                  <a:gd name="T10" fmla="*/ 27 w 198"/>
                  <a:gd name="T11" fmla="*/ 24 h 100"/>
                  <a:gd name="T12" fmla="*/ 33 w 198"/>
                  <a:gd name="T13" fmla="*/ 25 h 100"/>
                  <a:gd name="T14" fmla="*/ 39 w 198"/>
                  <a:gd name="T15" fmla="*/ 25 h 100"/>
                  <a:gd name="T16" fmla="*/ 45 w 198"/>
                  <a:gd name="T17" fmla="*/ 23 h 100"/>
                  <a:gd name="T18" fmla="*/ 48 w 198"/>
                  <a:gd name="T19" fmla="*/ 19 h 100"/>
                  <a:gd name="T20" fmla="*/ 50 w 198"/>
                  <a:gd name="T21" fmla="*/ 16 h 100"/>
                  <a:gd name="T22" fmla="*/ 49 w 198"/>
                  <a:gd name="T23" fmla="*/ 12 h 100"/>
                  <a:gd name="T24" fmla="*/ 46 w 198"/>
                  <a:gd name="T25" fmla="*/ 9 h 100"/>
                  <a:gd name="T26" fmla="*/ 43 w 198"/>
                  <a:gd name="T27" fmla="*/ 7 h 100"/>
                  <a:gd name="T28" fmla="*/ 38 w 198"/>
                  <a:gd name="T29" fmla="*/ 6 h 100"/>
                  <a:gd name="T30" fmla="*/ 33 w 198"/>
                  <a:gd name="T31" fmla="*/ 6 h 100"/>
                  <a:gd name="T32" fmla="*/ 28 w 198"/>
                  <a:gd name="T33" fmla="*/ 8 h 100"/>
                  <a:gd name="T34" fmla="*/ 24 w 198"/>
                  <a:gd name="T35" fmla="*/ 9 h 100"/>
                  <a:gd name="T36" fmla="*/ 20 w 198"/>
                  <a:gd name="T37" fmla="*/ 9 h 100"/>
                  <a:gd name="T38" fmla="*/ 15 w 198"/>
                  <a:gd name="T39" fmla="*/ 8 h 100"/>
                  <a:gd name="T40" fmla="*/ 11 w 198"/>
                  <a:gd name="T41" fmla="*/ 6 h 100"/>
                  <a:gd name="T42" fmla="*/ 7 w 198"/>
                  <a:gd name="T43" fmla="*/ 4 h 100"/>
                  <a:gd name="T44" fmla="*/ 3 w 198"/>
                  <a:gd name="T45" fmla="*/ 2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208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7 h 174"/>
                  <a:gd name="T4" fmla="*/ 1 w 136"/>
                  <a:gd name="T5" fmla="*/ 14 h 174"/>
                  <a:gd name="T6" fmla="*/ 3 w 136"/>
                  <a:gd name="T7" fmla="*/ 22 h 174"/>
                  <a:gd name="T8" fmla="*/ 5 w 136"/>
                  <a:gd name="T9" fmla="*/ 29 h 174"/>
                  <a:gd name="T10" fmla="*/ 9 w 136"/>
                  <a:gd name="T11" fmla="*/ 35 h 174"/>
                  <a:gd name="T12" fmla="*/ 14 w 136"/>
                  <a:gd name="T13" fmla="*/ 40 h 174"/>
                  <a:gd name="T14" fmla="*/ 19 w 136"/>
                  <a:gd name="T15" fmla="*/ 43 h 174"/>
                  <a:gd name="T16" fmla="*/ 25 w 136"/>
                  <a:gd name="T17" fmla="*/ 44 h 174"/>
                  <a:gd name="T18" fmla="*/ 30 w 136"/>
                  <a:gd name="T19" fmla="*/ 43 h 174"/>
                  <a:gd name="T20" fmla="*/ 33 w 136"/>
                  <a:gd name="T21" fmla="*/ 41 h 174"/>
                  <a:gd name="T22" fmla="*/ 34 w 136"/>
                  <a:gd name="T23" fmla="*/ 37 h 174"/>
                  <a:gd name="T24" fmla="*/ 34 w 136"/>
                  <a:gd name="T25" fmla="*/ 33 h 174"/>
                  <a:gd name="T26" fmla="*/ 32 w 136"/>
                  <a:gd name="T27" fmla="*/ 29 h 174"/>
                  <a:gd name="T28" fmla="*/ 29 w 136"/>
                  <a:gd name="T29" fmla="*/ 26 h 174"/>
                  <a:gd name="T30" fmla="*/ 24 w 136"/>
                  <a:gd name="T31" fmla="*/ 23 h 174"/>
                  <a:gd name="T32" fmla="*/ 20 w 136"/>
                  <a:gd name="T33" fmla="*/ 22 h 174"/>
                  <a:gd name="T34" fmla="*/ 16 w 136"/>
                  <a:gd name="T35" fmla="*/ 21 h 174"/>
                  <a:gd name="T36" fmla="*/ 12 w 136"/>
                  <a:gd name="T37" fmla="*/ 19 h 174"/>
                  <a:gd name="T38" fmla="*/ 8 w 136"/>
                  <a:gd name="T39" fmla="*/ 15 h 174"/>
                  <a:gd name="T40" fmla="*/ 6 w 136"/>
                  <a:gd name="T41" fmla="*/ 11 h 174"/>
                  <a:gd name="T42" fmla="*/ 3 w 136"/>
                  <a:gd name="T43" fmla="*/ 7 h 174"/>
                  <a:gd name="T44" fmla="*/ 2 w 136"/>
                  <a:gd name="T45" fmla="*/ 4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209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2 w 469"/>
                  <a:gd name="T1" fmla="*/ 1 h 163"/>
                  <a:gd name="T2" fmla="*/ 0 w 469"/>
                  <a:gd name="T3" fmla="*/ 0 h 163"/>
                  <a:gd name="T4" fmla="*/ 0 w 469"/>
                  <a:gd name="T5" fmla="*/ 0 h 163"/>
                  <a:gd name="T6" fmla="*/ 1 w 469"/>
                  <a:gd name="T7" fmla="*/ 2 h 163"/>
                  <a:gd name="T8" fmla="*/ 4 w 469"/>
                  <a:gd name="T9" fmla="*/ 4 h 163"/>
                  <a:gd name="T10" fmla="*/ 8 w 469"/>
                  <a:gd name="T11" fmla="*/ 8 h 163"/>
                  <a:gd name="T12" fmla="*/ 13 w 469"/>
                  <a:gd name="T13" fmla="*/ 12 h 163"/>
                  <a:gd name="T14" fmla="*/ 19 w 469"/>
                  <a:gd name="T15" fmla="*/ 16 h 163"/>
                  <a:gd name="T16" fmla="*/ 26 w 469"/>
                  <a:gd name="T17" fmla="*/ 21 h 163"/>
                  <a:gd name="T18" fmla="*/ 34 w 469"/>
                  <a:gd name="T19" fmla="*/ 26 h 163"/>
                  <a:gd name="T20" fmla="*/ 43 w 469"/>
                  <a:gd name="T21" fmla="*/ 30 h 163"/>
                  <a:gd name="T22" fmla="*/ 52 w 469"/>
                  <a:gd name="T23" fmla="*/ 34 h 163"/>
                  <a:gd name="T24" fmla="*/ 62 w 469"/>
                  <a:gd name="T25" fmla="*/ 37 h 163"/>
                  <a:gd name="T26" fmla="*/ 71 w 469"/>
                  <a:gd name="T27" fmla="*/ 39 h 163"/>
                  <a:gd name="T28" fmla="*/ 81 w 469"/>
                  <a:gd name="T29" fmla="*/ 40 h 163"/>
                  <a:gd name="T30" fmla="*/ 91 w 469"/>
                  <a:gd name="T31" fmla="*/ 40 h 163"/>
                  <a:gd name="T32" fmla="*/ 101 w 469"/>
                  <a:gd name="T33" fmla="*/ 38 h 163"/>
                  <a:gd name="T34" fmla="*/ 106 w 469"/>
                  <a:gd name="T35" fmla="*/ 36 h 163"/>
                  <a:gd name="T36" fmla="*/ 110 w 469"/>
                  <a:gd name="T37" fmla="*/ 33 h 163"/>
                  <a:gd name="T38" fmla="*/ 112 w 469"/>
                  <a:gd name="T39" fmla="*/ 30 h 163"/>
                  <a:gd name="T40" fmla="*/ 115 w 469"/>
                  <a:gd name="T41" fmla="*/ 26 h 163"/>
                  <a:gd name="T42" fmla="*/ 116 w 469"/>
                  <a:gd name="T43" fmla="*/ 22 h 163"/>
                  <a:gd name="T44" fmla="*/ 117 w 469"/>
                  <a:gd name="T45" fmla="*/ 20 h 163"/>
                  <a:gd name="T46" fmla="*/ 117 w 469"/>
                  <a:gd name="T47" fmla="*/ 18 h 163"/>
                  <a:gd name="T48" fmla="*/ 117 w 469"/>
                  <a:gd name="T49" fmla="*/ 17 h 163"/>
                  <a:gd name="T50" fmla="*/ 117 w 469"/>
                  <a:gd name="T51" fmla="*/ 17 h 163"/>
                  <a:gd name="T52" fmla="*/ 116 w 469"/>
                  <a:gd name="T53" fmla="*/ 19 h 163"/>
                  <a:gd name="T54" fmla="*/ 115 w 469"/>
                  <a:gd name="T55" fmla="*/ 21 h 163"/>
                  <a:gd name="T56" fmla="*/ 113 w 469"/>
                  <a:gd name="T57" fmla="*/ 24 h 163"/>
                  <a:gd name="T58" fmla="*/ 111 w 469"/>
                  <a:gd name="T59" fmla="*/ 27 h 163"/>
                  <a:gd name="T60" fmla="*/ 108 w 469"/>
                  <a:gd name="T61" fmla="*/ 30 h 163"/>
                  <a:gd name="T62" fmla="*/ 103 w 469"/>
                  <a:gd name="T63" fmla="*/ 32 h 163"/>
                  <a:gd name="T64" fmla="*/ 98 w 469"/>
                  <a:gd name="T65" fmla="*/ 34 h 163"/>
                  <a:gd name="T66" fmla="*/ 91 w 469"/>
                  <a:gd name="T67" fmla="*/ 36 h 163"/>
                  <a:gd name="T68" fmla="*/ 83 w 469"/>
                  <a:gd name="T69" fmla="*/ 36 h 163"/>
                  <a:gd name="T70" fmla="*/ 74 w 469"/>
                  <a:gd name="T71" fmla="*/ 35 h 163"/>
                  <a:gd name="T72" fmla="*/ 63 w 469"/>
                  <a:gd name="T73" fmla="*/ 32 h 163"/>
                  <a:gd name="T74" fmla="*/ 51 w 469"/>
                  <a:gd name="T75" fmla="*/ 28 h 163"/>
                  <a:gd name="T76" fmla="*/ 36 w 469"/>
                  <a:gd name="T77" fmla="*/ 21 h 163"/>
                  <a:gd name="T78" fmla="*/ 20 w 469"/>
                  <a:gd name="T79" fmla="*/ 12 h 163"/>
                  <a:gd name="T80" fmla="*/ 2 w 469"/>
                  <a:gd name="T81" fmla="*/ 1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210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2 w 142"/>
                  <a:gd name="T1" fmla="*/ 34 h 145"/>
                  <a:gd name="T2" fmla="*/ 17 w 142"/>
                  <a:gd name="T3" fmla="*/ 37 h 145"/>
                  <a:gd name="T4" fmla="*/ 12 w 142"/>
                  <a:gd name="T5" fmla="*/ 35 h 145"/>
                  <a:gd name="T6" fmla="*/ 10 w 142"/>
                  <a:gd name="T7" fmla="*/ 31 h 145"/>
                  <a:gd name="T8" fmla="*/ 8 w 142"/>
                  <a:gd name="T9" fmla="*/ 29 h 145"/>
                  <a:gd name="T10" fmla="*/ 5 w 142"/>
                  <a:gd name="T11" fmla="*/ 29 h 145"/>
                  <a:gd name="T12" fmla="*/ 3 w 142"/>
                  <a:gd name="T13" fmla="*/ 27 h 145"/>
                  <a:gd name="T14" fmla="*/ 1 w 142"/>
                  <a:gd name="T15" fmla="*/ 26 h 145"/>
                  <a:gd name="T16" fmla="*/ 0 w 142"/>
                  <a:gd name="T17" fmla="*/ 22 h 145"/>
                  <a:gd name="T18" fmla="*/ 3 w 142"/>
                  <a:gd name="T19" fmla="*/ 17 h 145"/>
                  <a:gd name="T20" fmla="*/ 3 w 142"/>
                  <a:gd name="T21" fmla="*/ 14 h 145"/>
                  <a:gd name="T22" fmla="*/ 3 w 142"/>
                  <a:gd name="T23" fmla="*/ 8 h 145"/>
                  <a:gd name="T24" fmla="*/ 5 w 142"/>
                  <a:gd name="T25" fmla="*/ 5 h 145"/>
                  <a:gd name="T26" fmla="*/ 7 w 142"/>
                  <a:gd name="T27" fmla="*/ 4 h 145"/>
                  <a:gd name="T28" fmla="*/ 10 w 142"/>
                  <a:gd name="T29" fmla="*/ 4 h 145"/>
                  <a:gd name="T30" fmla="*/ 13 w 142"/>
                  <a:gd name="T31" fmla="*/ 5 h 145"/>
                  <a:gd name="T32" fmla="*/ 15 w 142"/>
                  <a:gd name="T33" fmla="*/ 3 h 145"/>
                  <a:gd name="T34" fmla="*/ 19 w 142"/>
                  <a:gd name="T35" fmla="*/ 0 h 145"/>
                  <a:gd name="T36" fmla="*/ 24 w 142"/>
                  <a:gd name="T37" fmla="*/ 1 h 145"/>
                  <a:gd name="T38" fmla="*/ 27 w 142"/>
                  <a:gd name="T39" fmla="*/ 6 h 145"/>
                  <a:gd name="T40" fmla="*/ 28 w 142"/>
                  <a:gd name="T41" fmla="*/ 8 h 145"/>
                  <a:gd name="T42" fmla="*/ 31 w 142"/>
                  <a:gd name="T43" fmla="*/ 8 h 145"/>
                  <a:gd name="T44" fmla="*/ 34 w 142"/>
                  <a:gd name="T45" fmla="*/ 9 h 145"/>
                  <a:gd name="T46" fmla="*/ 35 w 142"/>
                  <a:gd name="T47" fmla="*/ 11 h 145"/>
                  <a:gd name="T48" fmla="*/ 36 w 142"/>
                  <a:gd name="T49" fmla="*/ 15 h 145"/>
                  <a:gd name="T50" fmla="*/ 34 w 142"/>
                  <a:gd name="T51" fmla="*/ 19 h 145"/>
                  <a:gd name="T52" fmla="*/ 33 w 142"/>
                  <a:gd name="T53" fmla="*/ 23 h 145"/>
                  <a:gd name="T54" fmla="*/ 33 w 142"/>
                  <a:gd name="T55" fmla="*/ 28 h 145"/>
                  <a:gd name="T56" fmla="*/ 31 w 142"/>
                  <a:gd name="T57" fmla="*/ 31 h 145"/>
                  <a:gd name="T58" fmla="*/ 29 w 142"/>
                  <a:gd name="T59" fmla="*/ 33 h 145"/>
                  <a:gd name="T60" fmla="*/ 26 w 142"/>
                  <a:gd name="T61" fmla="*/ 33 h 145"/>
                  <a:gd name="T62" fmla="*/ 24 w 142"/>
                  <a:gd name="T63" fmla="*/ 32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Freeform 211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1 w 40"/>
                  <a:gd name="T1" fmla="*/ 4 h 39"/>
                  <a:gd name="T2" fmla="*/ 10 w 40"/>
                  <a:gd name="T3" fmla="*/ 2 h 39"/>
                  <a:gd name="T4" fmla="*/ 8 w 40"/>
                  <a:gd name="T5" fmla="*/ 1 h 39"/>
                  <a:gd name="T6" fmla="*/ 6 w 40"/>
                  <a:gd name="T7" fmla="*/ 0 h 39"/>
                  <a:gd name="T8" fmla="*/ 4 w 40"/>
                  <a:gd name="T9" fmla="*/ 1 h 39"/>
                  <a:gd name="T10" fmla="*/ 2 w 40"/>
                  <a:gd name="T11" fmla="*/ 1 h 39"/>
                  <a:gd name="T12" fmla="*/ 1 w 40"/>
                  <a:gd name="T13" fmla="*/ 3 h 39"/>
                  <a:gd name="T14" fmla="*/ 0 w 40"/>
                  <a:gd name="T15" fmla="*/ 5 h 39"/>
                  <a:gd name="T16" fmla="*/ 1 w 40"/>
                  <a:gd name="T17" fmla="*/ 7 h 39"/>
                  <a:gd name="T18" fmla="*/ 2 w 40"/>
                  <a:gd name="T19" fmla="*/ 8 h 39"/>
                  <a:gd name="T20" fmla="*/ 3 w 40"/>
                  <a:gd name="T21" fmla="*/ 10 h 39"/>
                  <a:gd name="T22" fmla="*/ 5 w 40"/>
                  <a:gd name="T23" fmla="*/ 10 h 39"/>
                  <a:gd name="T24" fmla="*/ 7 w 40"/>
                  <a:gd name="T25" fmla="*/ 10 h 39"/>
                  <a:gd name="T26" fmla="*/ 9 w 40"/>
                  <a:gd name="T27" fmla="*/ 9 h 39"/>
                  <a:gd name="T28" fmla="*/ 11 w 40"/>
                  <a:gd name="T29" fmla="*/ 8 h 39"/>
                  <a:gd name="T30" fmla="*/ 11 w 40"/>
                  <a:gd name="T31" fmla="*/ 6 h 39"/>
                  <a:gd name="T32" fmla="*/ 11 w 40"/>
                  <a:gd name="T33" fmla="*/ 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212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7 w 52"/>
                  <a:gd name="T1" fmla="*/ 14 h 50"/>
                  <a:gd name="T2" fmla="*/ 10 w 52"/>
                  <a:gd name="T3" fmla="*/ 13 h 50"/>
                  <a:gd name="T4" fmla="*/ 12 w 52"/>
                  <a:gd name="T5" fmla="*/ 11 h 50"/>
                  <a:gd name="T6" fmla="*/ 13 w 52"/>
                  <a:gd name="T7" fmla="*/ 9 h 50"/>
                  <a:gd name="T8" fmla="*/ 13 w 52"/>
                  <a:gd name="T9" fmla="*/ 7 h 50"/>
                  <a:gd name="T10" fmla="*/ 13 w 52"/>
                  <a:gd name="T11" fmla="*/ 4 h 50"/>
                  <a:gd name="T12" fmla="*/ 12 w 52"/>
                  <a:gd name="T13" fmla="*/ 2 h 50"/>
                  <a:gd name="T14" fmla="*/ 10 w 52"/>
                  <a:gd name="T15" fmla="*/ 1 h 50"/>
                  <a:gd name="T16" fmla="*/ 7 w 52"/>
                  <a:gd name="T17" fmla="*/ 0 h 50"/>
                  <a:gd name="T18" fmla="*/ 4 w 52"/>
                  <a:gd name="T19" fmla="*/ 1 h 50"/>
                  <a:gd name="T20" fmla="*/ 2 w 52"/>
                  <a:gd name="T21" fmla="*/ 2 h 50"/>
                  <a:gd name="T22" fmla="*/ 1 w 52"/>
                  <a:gd name="T23" fmla="*/ 4 h 50"/>
                  <a:gd name="T24" fmla="*/ 0 w 52"/>
                  <a:gd name="T25" fmla="*/ 7 h 50"/>
                  <a:gd name="T26" fmla="*/ 1 w 52"/>
                  <a:gd name="T27" fmla="*/ 9 h 50"/>
                  <a:gd name="T28" fmla="*/ 2 w 52"/>
                  <a:gd name="T29" fmla="*/ 11 h 50"/>
                  <a:gd name="T30" fmla="*/ 4 w 52"/>
                  <a:gd name="T31" fmla="*/ 13 h 50"/>
                  <a:gd name="T32" fmla="*/ 7 w 52"/>
                  <a:gd name="T33" fmla="*/ 14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21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7 w 113"/>
                  <a:gd name="T1" fmla="*/ 39 h 156"/>
                  <a:gd name="T2" fmla="*/ 11 w 113"/>
                  <a:gd name="T3" fmla="*/ 39 h 156"/>
                  <a:gd name="T4" fmla="*/ 9 w 113"/>
                  <a:gd name="T5" fmla="*/ 38 h 156"/>
                  <a:gd name="T6" fmla="*/ 7 w 113"/>
                  <a:gd name="T7" fmla="*/ 33 h 156"/>
                  <a:gd name="T8" fmla="*/ 4 w 113"/>
                  <a:gd name="T9" fmla="*/ 27 h 156"/>
                  <a:gd name="T10" fmla="*/ 1 w 113"/>
                  <a:gd name="T11" fmla="*/ 20 h 156"/>
                  <a:gd name="T12" fmla="*/ 0 w 113"/>
                  <a:gd name="T13" fmla="*/ 13 h 156"/>
                  <a:gd name="T14" fmla="*/ 1 w 113"/>
                  <a:gd name="T15" fmla="*/ 6 h 156"/>
                  <a:gd name="T16" fmla="*/ 5 w 113"/>
                  <a:gd name="T17" fmla="*/ 2 h 156"/>
                  <a:gd name="T18" fmla="*/ 13 w 113"/>
                  <a:gd name="T19" fmla="*/ 0 h 156"/>
                  <a:gd name="T20" fmla="*/ 22 w 113"/>
                  <a:gd name="T21" fmla="*/ 2 h 156"/>
                  <a:gd name="T22" fmla="*/ 27 w 113"/>
                  <a:gd name="T23" fmla="*/ 6 h 156"/>
                  <a:gd name="T24" fmla="*/ 28 w 113"/>
                  <a:gd name="T25" fmla="*/ 13 h 156"/>
                  <a:gd name="T26" fmla="*/ 26 w 113"/>
                  <a:gd name="T27" fmla="*/ 20 h 156"/>
                  <a:gd name="T28" fmla="*/ 24 w 113"/>
                  <a:gd name="T29" fmla="*/ 27 h 156"/>
                  <a:gd name="T30" fmla="*/ 21 w 113"/>
                  <a:gd name="T31" fmla="*/ 33 h 156"/>
                  <a:gd name="T32" fmla="*/ 18 w 113"/>
                  <a:gd name="T33" fmla="*/ 38 h 156"/>
                  <a:gd name="T34" fmla="*/ 17 w 113"/>
                  <a:gd name="T35" fmla="*/ 39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21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7 w 113"/>
                  <a:gd name="T1" fmla="*/ 39 h 156"/>
                  <a:gd name="T2" fmla="*/ 11 w 113"/>
                  <a:gd name="T3" fmla="*/ 39 h 156"/>
                  <a:gd name="T4" fmla="*/ 9 w 113"/>
                  <a:gd name="T5" fmla="*/ 38 h 156"/>
                  <a:gd name="T6" fmla="*/ 7 w 113"/>
                  <a:gd name="T7" fmla="*/ 33 h 156"/>
                  <a:gd name="T8" fmla="*/ 4 w 113"/>
                  <a:gd name="T9" fmla="*/ 27 h 156"/>
                  <a:gd name="T10" fmla="*/ 1 w 113"/>
                  <a:gd name="T11" fmla="*/ 20 h 156"/>
                  <a:gd name="T12" fmla="*/ 0 w 113"/>
                  <a:gd name="T13" fmla="*/ 13 h 156"/>
                  <a:gd name="T14" fmla="*/ 1 w 113"/>
                  <a:gd name="T15" fmla="*/ 6 h 156"/>
                  <a:gd name="T16" fmla="*/ 5 w 113"/>
                  <a:gd name="T17" fmla="*/ 2 h 156"/>
                  <a:gd name="T18" fmla="*/ 13 w 113"/>
                  <a:gd name="T19" fmla="*/ 0 h 156"/>
                  <a:gd name="T20" fmla="*/ 22 w 113"/>
                  <a:gd name="T21" fmla="*/ 2 h 156"/>
                  <a:gd name="T22" fmla="*/ 27 w 113"/>
                  <a:gd name="T23" fmla="*/ 6 h 156"/>
                  <a:gd name="T24" fmla="*/ 28 w 113"/>
                  <a:gd name="T25" fmla="*/ 13 h 156"/>
                  <a:gd name="T26" fmla="*/ 26 w 113"/>
                  <a:gd name="T27" fmla="*/ 20 h 156"/>
                  <a:gd name="T28" fmla="*/ 24 w 113"/>
                  <a:gd name="T29" fmla="*/ 27 h 156"/>
                  <a:gd name="T30" fmla="*/ 21 w 113"/>
                  <a:gd name="T31" fmla="*/ 33 h 156"/>
                  <a:gd name="T32" fmla="*/ 18 w 113"/>
                  <a:gd name="T33" fmla="*/ 38 h 156"/>
                  <a:gd name="T34" fmla="*/ 17 w 113"/>
                  <a:gd name="T35" fmla="*/ 39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215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4 w 152"/>
                  <a:gd name="T1" fmla="*/ 30 h 123"/>
                  <a:gd name="T2" fmla="*/ 0 w 152"/>
                  <a:gd name="T3" fmla="*/ 25 h 123"/>
                  <a:gd name="T4" fmla="*/ 1 w 152"/>
                  <a:gd name="T5" fmla="*/ 23 h 123"/>
                  <a:gd name="T6" fmla="*/ 4 w 152"/>
                  <a:gd name="T7" fmla="*/ 18 h 123"/>
                  <a:gd name="T8" fmla="*/ 8 w 152"/>
                  <a:gd name="T9" fmla="*/ 13 h 123"/>
                  <a:gd name="T10" fmla="*/ 12 w 152"/>
                  <a:gd name="T11" fmla="*/ 6 h 123"/>
                  <a:gd name="T12" fmla="*/ 18 w 152"/>
                  <a:gd name="T13" fmla="*/ 2 h 123"/>
                  <a:gd name="T14" fmla="*/ 24 w 152"/>
                  <a:gd name="T15" fmla="*/ 0 h 123"/>
                  <a:gd name="T16" fmla="*/ 30 w 152"/>
                  <a:gd name="T17" fmla="*/ 1 h 123"/>
                  <a:gd name="T18" fmla="*/ 36 w 152"/>
                  <a:gd name="T19" fmla="*/ 8 h 123"/>
                  <a:gd name="T20" fmla="*/ 38 w 152"/>
                  <a:gd name="T21" fmla="*/ 12 h 123"/>
                  <a:gd name="T22" fmla="*/ 38 w 152"/>
                  <a:gd name="T23" fmla="*/ 16 h 123"/>
                  <a:gd name="T24" fmla="*/ 38 w 152"/>
                  <a:gd name="T25" fmla="*/ 19 h 123"/>
                  <a:gd name="T26" fmla="*/ 37 w 152"/>
                  <a:gd name="T27" fmla="*/ 22 h 123"/>
                  <a:gd name="T28" fmla="*/ 35 w 152"/>
                  <a:gd name="T29" fmla="*/ 24 h 123"/>
                  <a:gd name="T30" fmla="*/ 32 w 152"/>
                  <a:gd name="T31" fmla="*/ 26 h 123"/>
                  <a:gd name="T32" fmla="*/ 29 w 152"/>
                  <a:gd name="T33" fmla="*/ 28 h 123"/>
                  <a:gd name="T34" fmla="*/ 25 w 152"/>
                  <a:gd name="T35" fmla="*/ 29 h 123"/>
                  <a:gd name="T36" fmla="*/ 21 w 152"/>
                  <a:gd name="T37" fmla="*/ 30 h 123"/>
                  <a:gd name="T38" fmla="*/ 18 w 152"/>
                  <a:gd name="T39" fmla="*/ 30 h 123"/>
                  <a:gd name="T40" fmla="*/ 14 w 152"/>
                  <a:gd name="T41" fmla="*/ 30 h 123"/>
                  <a:gd name="T42" fmla="*/ 11 w 152"/>
                  <a:gd name="T43" fmla="*/ 30 h 123"/>
                  <a:gd name="T44" fmla="*/ 8 w 152"/>
                  <a:gd name="T45" fmla="*/ 30 h 123"/>
                  <a:gd name="T46" fmla="*/ 6 w 152"/>
                  <a:gd name="T47" fmla="*/ 30 h 123"/>
                  <a:gd name="T48" fmla="*/ 4 w 152"/>
                  <a:gd name="T49" fmla="*/ 30 h 123"/>
                  <a:gd name="T50" fmla="*/ 4 w 152"/>
                  <a:gd name="T51" fmla="*/ 3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216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6 h 122"/>
                  <a:gd name="T2" fmla="*/ 3 w 153"/>
                  <a:gd name="T3" fmla="*/ 1 h 122"/>
                  <a:gd name="T4" fmla="*/ 3 w 153"/>
                  <a:gd name="T5" fmla="*/ 1 h 122"/>
                  <a:gd name="T6" fmla="*/ 5 w 153"/>
                  <a:gd name="T7" fmla="*/ 1 h 122"/>
                  <a:gd name="T8" fmla="*/ 7 w 153"/>
                  <a:gd name="T9" fmla="*/ 0 h 122"/>
                  <a:gd name="T10" fmla="*/ 10 w 153"/>
                  <a:gd name="T11" fmla="*/ 0 h 122"/>
                  <a:gd name="T12" fmla="*/ 13 w 153"/>
                  <a:gd name="T13" fmla="*/ 1 h 122"/>
                  <a:gd name="T14" fmla="*/ 17 w 153"/>
                  <a:gd name="T15" fmla="*/ 1 h 122"/>
                  <a:gd name="T16" fmla="*/ 21 w 153"/>
                  <a:gd name="T17" fmla="*/ 1 h 122"/>
                  <a:gd name="T18" fmla="*/ 24 w 153"/>
                  <a:gd name="T19" fmla="*/ 2 h 122"/>
                  <a:gd name="T20" fmla="*/ 28 w 153"/>
                  <a:gd name="T21" fmla="*/ 3 h 122"/>
                  <a:gd name="T22" fmla="*/ 31 w 153"/>
                  <a:gd name="T23" fmla="*/ 4 h 122"/>
                  <a:gd name="T24" fmla="*/ 34 w 153"/>
                  <a:gd name="T25" fmla="*/ 6 h 122"/>
                  <a:gd name="T26" fmla="*/ 36 w 153"/>
                  <a:gd name="T27" fmla="*/ 8 h 122"/>
                  <a:gd name="T28" fmla="*/ 38 w 153"/>
                  <a:gd name="T29" fmla="*/ 11 h 122"/>
                  <a:gd name="T30" fmla="*/ 38 w 153"/>
                  <a:gd name="T31" fmla="*/ 14 h 122"/>
                  <a:gd name="T32" fmla="*/ 37 w 153"/>
                  <a:gd name="T33" fmla="*/ 18 h 122"/>
                  <a:gd name="T34" fmla="*/ 35 w 153"/>
                  <a:gd name="T35" fmla="*/ 23 h 122"/>
                  <a:gd name="T36" fmla="*/ 29 w 153"/>
                  <a:gd name="T37" fmla="*/ 29 h 122"/>
                  <a:gd name="T38" fmla="*/ 23 w 153"/>
                  <a:gd name="T39" fmla="*/ 31 h 122"/>
                  <a:gd name="T40" fmla="*/ 17 w 153"/>
                  <a:gd name="T41" fmla="*/ 29 h 122"/>
                  <a:gd name="T42" fmla="*/ 12 w 153"/>
                  <a:gd name="T43" fmla="*/ 24 h 122"/>
                  <a:gd name="T44" fmla="*/ 7 w 153"/>
                  <a:gd name="T45" fmla="*/ 18 h 122"/>
                  <a:gd name="T46" fmla="*/ 3 w 153"/>
                  <a:gd name="T47" fmla="*/ 12 h 122"/>
                  <a:gd name="T48" fmla="*/ 1 w 153"/>
                  <a:gd name="T49" fmla="*/ 8 h 122"/>
                  <a:gd name="T50" fmla="*/ 0 w 153"/>
                  <a:gd name="T51" fmla="*/ 6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217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10 w 112"/>
                  <a:gd name="T1" fmla="*/ 0 h 156"/>
                  <a:gd name="T2" fmla="*/ 16 w 112"/>
                  <a:gd name="T3" fmla="*/ 0 h 156"/>
                  <a:gd name="T4" fmla="*/ 18 w 112"/>
                  <a:gd name="T5" fmla="*/ 2 h 156"/>
                  <a:gd name="T6" fmla="*/ 20 w 112"/>
                  <a:gd name="T7" fmla="*/ 6 h 156"/>
                  <a:gd name="T8" fmla="*/ 23 w 112"/>
                  <a:gd name="T9" fmla="*/ 13 h 156"/>
                  <a:gd name="T10" fmla="*/ 26 w 112"/>
                  <a:gd name="T11" fmla="*/ 20 h 156"/>
                  <a:gd name="T12" fmla="*/ 27 w 112"/>
                  <a:gd name="T13" fmla="*/ 27 h 156"/>
                  <a:gd name="T14" fmla="*/ 26 w 112"/>
                  <a:gd name="T15" fmla="*/ 33 h 156"/>
                  <a:gd name="T16" fmla="*/ 22 w 112"/>
                  <a:gd name="T17" fmla="*/ 38 h 156"/>
                  <a:gd name="T18" fmla="*/ 14 w 112"/>
                  <a:gd name="T19" fmla="*/ 39 h 156"/>
                  <a:gd name="T20" fmla="*/ 5 w 112"/>
                  <a:gd name="T21" fmla="*/ 38 h 156"/>
                  <a:gd name="T22" fmla="*/ 1 w 112"/>
                  <a:gd name="T23" fmla="*/ 33 h 156"/>
                  <a:gd name="T24" fmla="*/ 0 w 112"/>
                  <a:gd name="T25" fmla="*/ 27 h 156"/>
                  <a:gd name="T26" fmla="*/ 1 w 112"/>
                  <a:gd name="T27" fmla="*/ 20 h 156"/>
                  <a:gd name="T28" fmla="*/ 3 w 112"/>
                  <a:gd name="T29" fmla="*/ 13 h 156"/>
                  <a:gd name="T30" fmla="*/ 7 w 112"/>
                  <a:gd name="T31" fmla="*/ 6 h 156"/>
                  <a:gd name="T32" fmla="*/ 9 w 112"/>
                  <a:gd name="T33" fmla="*/ 2 h 156"/>
                  <a:gd name="T34" fmla="*/ 1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218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34 w 151"/>
                  <a:gd name="T1" fmla="*/ 1 h 123"/>
                  <a:gd name="T2" fmla="*/ 37 w 151"/>
                  <a:gd name="T3" fmla="*/ 6 h 123"/>
                  <a:gd name="T4" fmla="*/ 36 w 151"/>
                  <a:gd name="T5" fmla="*/ 8 h 123"/>
                  <a:gd name="T6" fmla="*/ 34 w 151"/>
                  <a:gd name="T7" fmla="*/ 12 h 123"/>
                  <a:gd name="T8" fmla="*/ 30 w 151"/>
                  <a:gd name="T9" fmla="*/ 18 h 123"/>
                  <a:gd name="T10" fmla="*/ 25 w 151"/>
                  <a:gd name="T11" fmla="*/ 24 h 123"/>
                  <a:gd name="T12" fmla="*/ 20 w 151"/>
                  <a:gd name="T13" fmla="*/ 29 h 123"/>
                  <a:gd name="T14" fmla="*/ 14 w 151"/>
                  <a:gd name="T15" fmla="*/ 31 h 123"/>
                  <a:gd name="T16" fmla="*/ 8 w 151"/>
                  <a:gd name="T17" fmla="*/ 30 h 123"/>
                  <a:gd name="T18" fmla="*/ 2 w 151"/>
                  <a:gd name="T19" fmla="*/ 23 h 123"/>
                  <a:gd name="T20" fmla="*/ 0 w 151"/>
                  <a:gd name="T21" fmla="*/ 18 h 123"/>
                  <a:gd name="T22" fmla="*/ 0 w 151"/>
                  <a:gd name="T23" fmla="*/ 15 h 123"/>
                  <a:gd name="T24" fmla="*/ 0 w 151"/>
                  <a:gd name="T25" fmla="*/ 11 h 123"/>
                  <a:gd name="T26" fmla="*/ 1 w 151"/>
                  <a:gd name="T27" fmla="*/ 8 h 123"/>
                  <a:gd name="T28" fmla="*/ 3 w 151"/>
                  <a:gd name="T29" fmla="*/ 6 h 123"/>
                  <a:gd name="T30" fmla="*/ 6 w 151"/>
                  <a:gd name="T31" fmla="*/ 4 h 123"/>
                  <a:gd name="T32" fmla="*/ 9 w 151"/>
                  <a:gd name="T33" fmla="*/ 3 h 123"/>
                  <a:gd name="T34" fmla="*/ 13 w 151"/>
                  <a:gd name="T35" fmla="*/ 2 h 123"/>
                  <a:gd name="T36" fmla="*/ 16 w 151"/>
                  <a:gd name="T37" fmla="*/ 1 h 123"/>
                  <a:gd name="T38" fmla="*/ 20 w 151"/>
                  <a:gd name="T39" fmla="*/ 1 h 123"/>
                  <a:gd name="T40" fmla="*/ 24 w 151"/>
                  <a:gd name="T41" fmla="*/ 1 h 123"/>
                  <a:gd name="T42" fmla="*/ 27 w 151"/>
                  <a:gd name="T43" fmla="*/ 0 h 123"/>
                  <a:gd name="T44" fmla="*/ 30 w 151"/>
                  <a:gd name="T45" fmla="*/ 0 h 123"/>
                  <a:gd name="T46" fmla="*/ 32 w 151"/>
                  <a:gd name="T47" fmla="*/ 1 h 123"/>
                  <a:gd name="T48" fmla="*/ 34 w 151"/>
                  <a:gd name="T49" fmla="*/ 1 h 123"/>
                  <a:gd name="T50" fmla="*/ 34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219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38 w 152"/>
                  <a:gd name="T1" fmla="*/ 25 h 123"/>
                  <a:gd name="T2" fmla="*/ 35 w 152"/>
                  <a:gd name="T3" fmla="*/ 31 h 123"/>
                  <a:gd name="T4" fmla="*/ 35 w 152"/>
                  <a:gd name="T5" fmla="*/ 31 h 123"/>
                  <a:gd name="T6" fmla="*/ 33 w 152"/>
                  <a:gd name="T7" fmla="*/ 31 h 123"/>
                  <a:gd name="T8" fmla="*/ 31 w 152"/>
                  <a:gd name="T9" fmla="*/ 31 h 123"/>
                  <a:gd name="T10" fmla="*/ 28 w 152"/>
                  <a:gd name="T11" fmla="*/ 31 h 123"/>
                  <a:gd name="T12" fmla="*/ 25 w 152"/>
                  <a:gd name="T13" fmla="*/ 31 h 123"/>
                  <a:gd name="T14" fmla="*/ 21 w 152"/>
                  <a:gd name="T15" fmla="*/ 31 h 123"/>
                  <a:gd name="T16" fmla="*/ 17 w 152"/>
                  <a:gd name="T17" fmla="*/ 30 h 123"/>
                  <a:gd name="T18" fmla="*/ 14 w 152"/>
                  <a:gd name="T19" fmla="*/ 29 h 123"/>
                  <a:gd name="T20" fmla="*/ 10 w 152"/>
                  <a:gd name="T21" fmla="*/ 28 h 123"/>
                  <a:gd name="T22" fmla="*/ 7 w 152"/>
                  <a:gd name="T23" fmla="*/ 27 h 123"/>
                  <a:gd name="T24" fmla="*/ 4 w 152"/>
                  <a:gd name="T25" fmla="*/ 25 h 123"/>
                  <a:gd name="T26" fmla="*/ 2 w 152"/>
                  <a:gd name="T27" fmla="*/ 23 h 123"/>
                  <a:gd name="T28" fmla="*/ 1 w 152"/>
                  <a:gd name="T29" fmla="*/ 20 h 123"/>
                  <a:gd name="T30" fmla="*/ 0 w 152"/>
                  <a:gd name="T31" fmla="*/ 17 h 123"/>
                  <a:gd name="T32" fmla="*/ 1 w 152"/>
                  <a:gd name="T33" fmla="*/ 13 h 123"/>
                  <a:gd name="T34" fmla="*/ 3 w 152"/>
                  <a:gd name="T35" fmla="*/ 9 h 123"/>
                  <a:gd name="T36" fmla="*/ 9 w 152"/>
                  <a:gd name="T37" fmla="*/ 2 h 123"/>
                  <a:gd name="T38" fmla="*/ 15 w 152"/>
                  <a:gd name="T39" fmla="*/ 0 h 123"/>
                  <a:gd name="T40" fmla="*/ 21 w 152"/>
                  <a:gd name="T41" fmla="*/ 2 h 123"/>
                  <a:gd name="T42" fmla="*/ 26 w 152"/>
                  <a:gd name="T43" fmla="*/ 7 h 123"/>
                  <a:gd name="T44" fmla="*/ 31 w 152"/>
                  <a:gd name="T45" fmla="*/ 13 h 123"/>
                  <a:gd name="T46" fmla="*/ 35 w 152"/>
                  <a:gd name="T47" fmla="*/ 19 h 123"/>
                  <a:gd name="T48" fmla="*/ 37 w 152"/>
                  <a:gd name="T49" fmla="*/ 23 h 123"/>
                  <a:gd name="T50" fmla="*/ 38 w 152"/>
                  <a:gd name="T51" fmla="*/ 2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220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2 w 136"/>
                  <a:gd name="T1" fmla="*/ 17 h 148"/>
                  <a:gd name="T2" fmla="*/ 0 w 136"/>
                  <a:gd name="T3" fmla="*/ 12 h 148"/>
                  <a:gd name="T4" fmla="*/ 2 w 136"/>
                  <a:gd name="T5" fmla="*/ 9 h 148"/>
                  <a:gd name="T6" fmla="*/ 4 w 136"/>
                  <a:gd name="T7" fmla="*/ 7 h 148"/>
                  <a:gd name="T8" fmla="*/ 6 w 136"/>
                  <a:gd name="T9" fmla="*/ 7 h 148"/>
                  <a:gd name="T10" fmla="*/ 9 w 136"/>
                  <a:gd name="T11" fmla="*/ 7 h 148"/>
                  <a:gd name="T12" fmla="*/ 11 w 136"/>
                  <a:gd name="T13" fmla="*/ 4 h 148"/>
                  <a:gd name="T14" fmla="*/ 15 w 136"/>
                  <a:gd name="T15" fmla="*/ 1 h 148"/>
                  <a:gd name="T16" fmla="*/ 20 w 136"/>
                  <a:gd name="T17" fmla="*/ 1 h 148"/>
                  <a:gd name="T18" fmla="*/ 23 w 136"/>
                  <a:gd name="T19" fmla="*/ 4 h 148"/>
                  <a:gd name="T20" fmla="*/ 25 w 136"/>
                  <a:gd name="T21" fmla="*/ 6 h 148"/>
                  <a:gd name="T22" fmla="*/ 28 w 136"/>
                  <a:gd name="T23" fmla="*/ 6 h 148"/>
                  <a:gd name="T24" fmla="*/ 31 w 136"/>
                  <a:gd name="T25" fmla="*/ 7 h 148"/>
                  <a:gd name="T26" fmla="*/ 33 w 136"/>
                  <a:gd name="T27" fmla="*/ 8 h 148"/>
                  <a:gd name="T28" fmla="*/ 34 w 136"/>
                  <a:gd name="T29" fmla="*/ 12 h 148"/>
                  <a:gd name="T30" fmla="*/ 33 w 136"/>
                  <a:gd name="T31" fmla="*/ 17 h 148"/>
                  <a:gd name="T32" fmla="*/ 33 w 136"/>
                  <a:gd name="T33" fmla="*/ 20 h 148"/>
                  <a:gd name="T34" fmla="*/ 34 w 136"/>
                  <a:gd name="T35" fmla="*/ 25 h 148"/>
                  <a:gd name="T36" fmla="*/ 33 w 136"/>
                  <a:gd name="T37" fmla="*/ 29 h 148"/>
                  <a:gd name="T38" fmla="*/ 31 w 136"/>
                  <a:gd name="T39" fmla="*/ 31 h 148"/>
                  <a:gd name="T40" fmla="*/ 28 w 136"/>
                  <a:gd name="T41" fmla="*/ 31 h 148"/>
                  <a:gd name="T42" fmla="*/ 26 w 136"/>
                  <a:gd name="T43" fmla="*/ 31 h 148"/>
                  <a:gd name="T44" fmla="*/ 24 w 136"/>
                  <a:gd name="T45" fmla="*/ 33 h 148"/>
                  <a:gd name="T46" fmla="*/ 20 w 136"/>
                  <a:gd name="T47" fmla="*/ 37 h 148"/>
                  <a:gd name="T48" fmla="*/ 15 w 136"/>
                  <a:gd name="T49" fmla="*/ 37 h 148"/>
                  <a:gd name="T50" fmla="*/ 12 w 136"/>
                  <a:gd name="T51" fmla="*/ 33 h 148"/>
                  <a:gd name="T52" fmla="*/ 9 w 136"/>
                  <a:gd name="T53" fmla="*/ 31 h 148"/>
                  <a:gd name="T54" fmla="*/ 7 w 136"/>
                  <a:gd name="T55" fmla="*/ 31 h 148"/>
                  <a:gd name="T56" fmla="*/ 4 w 136"/>
                  <a:gd name="T57" fmla="*/ 31 h 148"/>
                  <a:gd name="T58" fmla="*/ 2 w 136"/>
                  <a:gd name="T59" fmla="*/ 29 h 148"/>
                  <a:gd name="T60" fmla="*/ 1 w 136"/>
                  <a:gd name="T61" fmla="*/ 26 h 148"/>
                  <a:gd name="T62" fmla="*/ 2 w 136"/>
                  <a:gd name="T63" fmla="*/ 2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221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5 w 39"/>
                  <a:gd name="T1" fmla="*/ 11 h 40"/>
                  <a:gd name="T2" fmla="*/ 7 w 39"/>
                  <a:gd name="T3" fmla="*/ 11 h 40"/>
                  <a:gd name="T4" fmla="*/ 9 w 39"/>
                  <a:gd name="T5" fmla="*/ 9 h 40"/>
                  <a:gd name="T6" fmla="*/ 10 w 39"/>
                  <a:gd name="T7" fmla="*/ 7 h 40"/>
                  <a:gd name="T8" fmla="*/ 10 w 39"/>
                  <a:gd name="T9" fmla="*/ 6 h 40"/>
                  <a:gd name="T10" fmla="*/ 10 w 39"/>
                  <a:gd name="T11" fmla="*/ 3 h 40"/>
                  <a:gd name="T12" fmla="*/ 9 w 39"/>
                  <a:gd name="T13" fmla="*/ 2 h 40"/>
                  <a:gd name="T14" fmla="*/ 7 w 39"/>
                  <a:gd name="T15" fmla="*/ 1 h 40"/>
                  <a:gd name="T16" fmla="*/ 5 w 39"/>
                  <a:gd name="T17" fmla="*/ 0 h 40"/>
                  <a:gd name="T18" fmla="*/ 3 w 39"/>
                  <a:gd name="T19" fmla="*/ 1 h 40"/>
                  <a:gd name="T20" fmla="*/ 2 w 39"/>
                  <a:gd name="T21" fmla="*/ 2 h 40"/>
                  <a:gd name="T22" fmla="*/ 1 w 39"/>
                  <a:gd name="T23" fmla="*/ 3 h 40"/>
                  <a:gd name="T24" fmla="*/ 0 w 39"/>
                  <a:gd name="T25" fmla="*/ 6 h 40"/>
                  <a:gd name="T26" fmla="*/ 1 w 39"/>
                  <a:gd name="T27" fmla="*/ 7 h 40"/>
                  <a:gd name="T28" fmla="*/ 2 w 39"/>
                  <a:gd name="T29" fmla="*/ 9 h 40"/>
                  <a:gd name="T30" fmla="*/ 3 w 39"/>
                  <a:gd name="T31" fmla="*/ 11 h 40"/>
                  <a:gd name="T32" fmla="*/ 5 w 39"/>
                  <a:gd name="T33" fmla="*/ 1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9" name="Freeform 222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2 w 136"/>
                  <a:gd name="T1" fmla="*/ 17 h 147"/>
                  <a:gd name="T2" fmla="*/ 0 w 136"/>
                  <a:gd name="T3" fmla="*/ 12 h 147"/>
                  <a:gd name="T4" fmla="*/ 2 w 136"/>
                  <a:gd name="T5" fmla="*/ 9 h 147"/>
                  <a:gd name="T6" fmla="*/ 4 w 136"/>
                  <a:gd name="T7" fmla="*/ 7 h 147"/>
                  <a:gd name="T8" fmla="*/ 7 w 136"/>
                  <a:gd name="T9" fmla="*/ 6 h 147"/>
                  <a:gd name="T10" fmla="*/ 9 w 136"/>
                  <a:gd name="T11" fmla="*/ 7 h 147"/>
                  <a:gd name="T12" fmla="*/ 11 w 136"/>
                  <a:gd name="T13" fmla="*/ 4 h 147"/>
                  <a:gd name="T14" fmla="*/ 15 w 136"/>
                  <a:gd name="T15" fmla="*/ 1 h 147"/>
                  <a:gd name="T16" fmla="*/ 20 w 136"/>
                  <a:gd name="T17" fmla="*/ 1 h 147"/>
                  <a:gd name="T18" fmla="*/ 23 w 136"/>
                  <a:gd name="T19" fmla="*/ 4 h 147"/>
                  <a:gd name="T20" fmla="*/ 26 w 136"/>
                  <a:gd name="T21" fmla="*/ 6 h 147"/>
                  <a:gd name="T22" fmla="*/ 28 w 136"/>
                  <a:gd name="T23" fmla="*/ 6 h 147"/>
                  <a:gd name="T24" fmla="*/ 31 w 136"/>
                  <a:gd name="T25" fmla="*/ 7 h 147"/>
                  <a:gd name="T26" fmla="*/ 33 w 136"/>
                  <a:gd name="T27" fmla="*/ 8 h 147"/>
                  <a:gd name="T28" fmla="*/ 34 w 136"/>
                  <a:gd name="T29" fmla="*/ 12 h 147"/>
                  <a:gd name="T30" fmla="*/ 33 w 136"/>
                  <a:gd name="T31" fmla="*/ 17 h 147"/>
                  <a:gd name="T32" fmla="*/ 33 w 136"/>
                  <a:gd name="T33" fmla="*/ 20 h 147"/>
                  <a:gd name="T34" fmla="*/ 34 w 136"/>
                  <a:gd name="T35" fmla="*/ 25 h 147"/>
                  <a:gd name="T36" fmla="*/ 33 w 136"/>
                  <a:gd name="T37" fmla="*/ 29 h 147"/>
                  <a:gd name="T38" fmla="*/ 31 w 136"/>
                  <a:gd name="T39" fmla="*/ 31 h 147"/>
                  <a:gd name="T40" fmla="*/ 28 w 136"/>
                  <a:gd name="T41" fmla="*/ 31 h 147"/>
                  <a:gd name="T42" fmla="*/ 26 w 136"/>
                  <a:gd name="T43" fmla="*/ 31 h 147"/>
                  <a:gd name="T44" fmla="*/ 24 w 136"/>
                  <a:gd name="T45" fmla="*/ 33 h 147"/>
                  <a:gd name="T46" fmla="*/ 20 w 136"/>
                  <a:gd name="T47" fmla="*/ 37 h 147"/>
                  <a:gd name="T48" fmla="*/ 15 w 136"/>
                  <a:gd name="T49" fmla="*/ 37 h 147"/>
                  <a:gd name="T50" fmla="*/ 12 w 136"/>
                  <a:gd name="T51" fmla="*/ 33 h 147"/>
                  <a:gd name="T52" fmla="*/ 9 w 136"/>
                  <a:gd name="T53" fmla="*/ 31 h 147"/>
                  <a:gd name="T54" fmla="*/ 7 w 136"/>
                  <a:gd name="T55" fmla="*/ 31 h 147"/>
                  <a:gd name="T56" fmla="*/ 4 w 136"/>
                  <a:gd name="T57" fmla="*/ 31 h 147"/>
                  <a:gd name="T58" fmla="*/ 2 w 136"/>
                  <a:gd name="T59" fmla="*/ 29 h 147"/>
                  <a:gd name="T60" fmla="*/ 1 w 136"/>
                  <a:gd name="T61" fmla="*/ 26 h 147"/>
                  <a:gd name="T62" fmla="*/ 2 w 136"/>
                  <a:gd name="T63" fmla="*/ 2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Freeform 223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5 w 39"/>
                  <a:gd name="T1" fmla="*/ 10 h 39"/>
                  <a:gd name="T2" fmla="*/ 7 w 39"/>
                  <a:gd name="T3" fmla="*/ 10 h 39"/>
                  <a:gd name="T4" fmla="*/ 9 w 39"/>
                  <a:gd name="T5" fmla="*/ 9 h 39"/>
                  <a:gd name="T6" fmla="*/ 10 w 39"/>
                  <a:gd name="T7" fmla="*/ 7 h 39"/>
                  <a:gd name="T8" fmla="*/ 10 w 39"/>
                  <a:gd name="T9" fmla="*/ 5 h 39"/>
                  <a:gd name="T10" fmla="*/ 10 w 39"/>
                  <a:gd name="T11" fmla="*/ 3 h 39"/>
                  <a:gd name="T12" fmla="*/ 9 w 39"/>
                  <a:gd name="T13" fmla="*/ 2 h 39"/>
                  <a:gd name="T14" fmla="*/ 7 w 39"/>
                  <a:gd name="T15" fmla="*/ 1 h 39"/>
                  <a:gd name="T16" fmla="*/ 5 w 39"/>
                  <a:gd name="T17" fmla="*/ 0 h 39"/>
                  <a:gd name="T18" fmla="*/ 4 w 39"/>
                  <a:gd name="T19" fmla="*/ 1 h 39"/>
                  <a:gd name="T20" fmla="*/ 2 w 39"/>
                  <a:gd name="T21" fmla="*/ 2 h 39"/>
                  <a:gd name="T22" fmla="*/ 1 w 39"/>
                  <a:gd name="T23" fmla="*/ 3 h 39"/>
                  <a:gd name="T24" fmla="*/ 0 w 39"/>
                  <a:gd name="T25" fmla="*/ 5 h 39"/>
                  <a:gd name="T26" fmla="*/ 1 w 39"/>
                  <a:gd name="T27" fmla="*/ 7 h 39"/>
                  <a:gd name="T28" fmla="*/ 2 w 39"/>
                  <a:gd name="T29" fmla="*/ 9 h 39"/>
                  <a:gd name="T30" fmla="*/ 4 w 39"/>
                  <a:gd name="T31" fmla="*/ 10 h 39"/>
                  <a:gd name="T32" fmla="*/ 5 w 39"/>
                  <a:gd name="T33" fmla="*/ 1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Freeform 224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7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Freeform 225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226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2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1 w 60"/>
                  <a:gd name="T29" fmla="*/ 11 h 60"/>
                  <a:gd name="T30" fmla="*/ 1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227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4 w 29"/>
                  <a:gd name="T1" fmla="*/ 8 h 30"/>
                  <a:gd name="T2" fmla="*/ 3 w 29"/>
                  <a:gd name="T3" fmla="*/ 8 h 30"/>
                  <a:gd name="T4" fmla="*/ 3 w 29"/>
                  <a:gd name="T5" fmla="*/ 8 h 30"/>
                  <a:gd name="T6" fmla="*/ 2 w 29"/>
                  <a:gd name="T7" fmla="*/ 7 h 30"/>
                  <a:gd name="T8" fmla="*/ 1 w 29"/>
                  <a:gd name="T9" fmla="*/ 7 h 30"/>
                  <a:gd name="T10" fmla="*/ 1 w 29"/>
                  <a:gd name="T11" fmla="*/ 6 h 30"/>
                  <a:gd name="T12" fmla="*/ 1 w 29"/>
                  <a:gd name="T13" fmla="*/ 6 h 30"/>
                  <a:gd name="T14" fmla="*/ 0 w 29"/>
                  <a:gd name="T15" fmla="*/ 5 h 30"/>
                  <a:gd name="T16" fmla="*/ 0 w 29"/>
                  <a:gd name="T17" fmla="*/ 4 h 30"/>
                  <a:gd name="T18" fmla="*/ 0 w 29"/>
                  <a:gd name="T19" fmla="*/ 4 h 30"/>
                  <a:gd name="T20" fmla="*/ 1 w 29"/>
                  <a:gd name="T21" fmla="*/ 3 h 30"/>
                  <a:gd name="T22" fmla="*/ 1 w 29"/>
                  <a:gd name="T23" fmla="*/ 2 h 30"/>
                  <a:gd name="T24" fmla="*/ 1 w 29"/>
                  <a:gd name="T25" fmla="*/ 2 h 30"/>
                  <a:gd name="T26" fmla="*/ 2 w 29"/>
                  <a:gd name="T27" fmla="*/ 1 h 30"/>
                  <a:gd name="T28" fmla="*/ 3 w 29"/>
                  <a:gd name="T29" fmla="*/ 1 h 30"/>
                  <a:gd name="T30" fmla="*/ 3 w 29"/>
                  <a:gd name="T31" fmla="*/ 0 h 30"/>
                  <a:gd name="T32" fmla="*/ 4 w 29"/>
                  <a:gd name="T33" fmla="*/ 0 h 30"/>
                  <a:gd name="T34" fmla="*/ 5 w 29"/>
                  <a:gd name="T35" fmla="*/ 0 h 30"/>
                  <a:gd name="T36" fmla="*/ 6 w 29"/>
                  <a:gd name="T37" fmla="*/ 1 h 30"/>
                  <a:gd name="T38" fmla="*/ 6 w 29"/>
                  <a:gd name="T39" fmla="*/ 1 h 30"/>
                  <a:gd name="T40" fmla="*/ 7 w 29"/>
                  <a:gd name="T41" fmla="*/ 2 h 30"/>
                  <a:gd name="T42" fmla="*/ 7 w 29"/>
                  <a:gd name="T43" fmla="*/ 2 h 30"/>
                  <a:gd name="T44" fmla="*/ 7 w 29"/>
                  <a:gd name="T45" fmla="*/ 3 h 30"/>
                  <a:gd name="T46" fmla="*/ 8 w 29"/>
                  <a:gd name="T47" fmla="*/ 4 h 30"/>
                  <a:gd name="T48" fmla="*/ 8 w 29"/>
                  <a:gd name="T49" fmla="*/ 4 h 30"/>
                  <a:gd name="T50" fmla="*/ 7 w 29"/>
                  <a:gd name="T51" fmla="*/ 6 h 30"/>
                  <a:gd name="T52" fmla="*/ 7 w 29"/>
                  <a:gd name="T53" fmla="*/ 7 h 30"/>
                  <a:gd name="T54" fmla="*/ 6 w 29"/>
                  <a:gd name="T55" fmla="*/ 8 h 30"/>
                  <a:gd name="T56" fmla="*/ 4 w 29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228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9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6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9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229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3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1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1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5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7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7 w 30"/>
                  <a:gd name="T51" fmla="*/ 6 h 29"/>
                  <a:gd name="T52" fmla="*/ 7 w 30"/>
                  <a:gd name="T53" fmla="*/ 7 h 29"/>
                  <a:gd name="T54" fmla="*/ 5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230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231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Freeform 232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8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6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8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233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4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2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2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4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8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8 w 30"/>
                  <a:gd name="T51" fmla="*/ 5 h 29"/>
                  <a:gd name="T52" fmla="*/ 7 w 30"/>
                  <a:gd name="T53" fmla="*/ 7 h 29"/>
                  <a:gd name="T54" fmla="*/ 6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234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7 h 60"/>
                  <a:gd name="T4" fmla="*/ 15 w 59"/>
                  <a:gd name="T5" fmla="*/ 5 h 60"/>
                  <a:gd name="T6" fmla="*/ 14 w 59"/>
                  <a:gd name="T7" fmla="*/ 4 h 60"/>
                  <a:gd name="T8" fmla="*/ 13 w 59"/>
                  <a:gd name="T9" fmla="*/ 3 h 60"/>
                  <a:gd name="T10" fmla="*/ 12 w 59"/>
                  <a:gd name="T11" fmla="*/ 2 h 60"/>
                  <a:gd name="T12" fmla="*/ 11 w 59"/>
                  <a:gd name="T13" fmla="*/ 1 h 60"/>
                  <a:gd name="T14" fmla="*/ 9 w 59"/>
                  <a:gd name="T15" fmla="*/ 1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3 h 60"/>
                  <a:gd name="T22" fmla="*/ 1 w 59"/>
                  <a:gd name="T23" fmla="*/ 5 h 60"/>
                  <a:gd name="T24" fmla="*/ 0 w 59"/>
                  <a:gd name="T25" fmla="*/ 8 h 60"/>
                  <a:gd name="T26" fmla="*/ 1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6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235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5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7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7 w 30"/>
                  <a:gd name="T51" fmla="*/ 6 h 30"/>
                  <a:gd name="T52" fmla="*/ 7 w 30"/>
                  <a:gd name="T53" fmla="*/ 7 h 30"/>
                  <a:gd name="T54" fmla="*/ 5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Freeform 236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237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6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4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4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238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6 w 58"/>
                  <a:gd name="T1" fmla="*/ 7 h 60"/>
                  <a:gd name="T2" fmla="*/ 16 w 58"/>
                  <a:gd name="T3" fmla="*/ 6 h 60"/>
                  <a:gd name="T4" fmla="*/ 15 w 58"/>
                  <a:gd name="T5" fmla="*/ 4 h 60"/>
                  <a:gd name="T6" fmla="*/ 14 w 58"/>
                  <a:gd name="T7" fmla="*/ 3 h 60"/>
                  <a:gd name="T8" fmla="*/ 13 w 58"/>
                  <a:gd name="T9" fmla="*/ 2 h 60"/>
                  <a:gd name="T10" fmla="*/ 12 w 58"/>
                  <a:gd name="T11" fmla="*/ 1 h 60"/>
                  <a:gd name="T12" fmla="*/ 11 w 58"/>
                  <a:gd name="T13" fmla="*/ 0 h 60"/>
                  <a:gd name="T14" fmla="*/ 9 w 58"/>
                  <a:gd name="T15" fmla="*/ 0 h 60"/>
                  <a:gd name="T16" fmla="*/ 7 w 58"/>
                  <a:gd name="T17" fmla="*/ 0 h 60"/>
                  <a:gd name="T18" fmla="*/ 5 w 58"/>
                  <a:gd name="T19" fmla="*/ 0 h 60"/>
                  <a:gd name="T20" fmla="*/ 2 w 58"/>
                  <a:gd name="T21" fmla="*/ 2 h 60"/>
                  <a:gd name="T22" fmla="*/ 1 w 58"/>
                  <a:gd name="T23" fmla="*/ 4 h 60"/>
                  <a:gd name="T24" fmla="*/ 0 w 58"/>
                  <a:gd name="T25" fmla="*/ 7 h 60"/>
                  <a:gd name="T26" fmla="*/ 0 w 58"/>
                  <a:gd name="T27" fmla="*/ 8 h 60"/>
                  <a:gd name="T28" fmla="*/ 1 w 58"/>
                  <a:gd name="T29" fmla="*/ 10 h 60"/>
                  <a:gd name="T30" fmla="*/ 1 w 58"/>
                  <a:gd name="T31" fmla="*/ 11 h 60"/>
                  <a:gd name="T32" fmla="*/ 2 w 58"/>
                  <a:gd name="T33" fmla="*/ 12 h 60"/>
                  <a:gd name="T34" fmla="*/ 3 w 58"/>
                  <a:gd name="T35" fmla="*/ 13 h 60"/>
                  <a:gd name="T36" fmla="*/ 5 w 58"/>
                  <a:gd name="T37" fmla="*/ 14 h 60"/>
                  <a:gd name="T38" fmla="*/ 6 w 58"/>
                  <a:gd name="T39" fmla="*/ 14 h 60"/>
                  <a:gd name="T40" fmla="*/ 7 w 58"/>
                  <a:gd name="T41" fmla="*/ 14 h 60"/>
                  <a:gd name="T42" fmla="*/ 9 w 58"/>
                  <a:gd name="T43" fmla="*/ 14 h 60"/>
                  <a:gd name="T44" fmla="*/ 11 w 58"/>
                  <a:gd name="T45" fmla="*/ 14 h 60"/>
                  <a:gd name="T46" fmla="*/ 12 w 58"/>
                  <a:gd name="T47" fmla="*/ 13 h 60"/>
                  <a:gd name="T48" fmla="*/ 13 w 58"/>
                  <a:gd name="T49" fmla="*/ 12 h 60"/>
                  <a:gd name="T50" fmla="*/ 14 w 58"/>
                  <a:gd name="T51" fmla="*/ 11 h 60"/>
                  <a:gd name="T52" fmla="*/ 15 w 58"/>
                  <a:gd name="T53" fmla="*/ 10 h 60"/>
                  <a:gd name="T54" fmla="*/ 16 w 58"/>
                  <a:gd name="T55" fmla="*/ 8 h 60"/>
                  <a:gd name="T56" fmla="*/ 16 w 58"/>
                  <a:gd name="T57" fmla="*/ 7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239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4 w 28"/>
                  <a:gd name="T1" fmla="*/ 8 h 30"/>
                  <a:gd name="T2" fmla="*/ 3 w 28"/>
                  <a:gd name="T3" fmla="*/ 8 h 30"/>
                  <a:gd name="T4" fmla="*/ 3 w 28"/>
                  <a:gd name="T5" fmla="*/ 8 h 30"/>
                  <a:gd name="T6" fmla="*/ 2 w 28"/>
                  <a:gd name="T7" fmla="*/ 7 h 30"/>
                  <a:gd name="T8" fmla="*/ 1 w 28"/>
                  <a:gd name="T9" fmla="*/ 7 h 30"/>
                  <a:gd name="T10" fmla="*/ 1 w 28"/>
                  <a:gd name="T11" fmla="*/ 6 h 30"/>
                  <a:gd name="T12" fmla="*/ 1 w 28"/>
                  <a:gd name="T13" fmla="*/ 6 h 30"/>
                  <a:gd name="T14" fmla="*/ 0 w 28"/>
                  <a:gd name="T15" fmla="*/ 5 h 30"/>
                  <a:gd name="T16" fmla="*/ 0 w 28"/>
                  <a:gd name="T17" fmla="*/ 4 h 30"/>
                  <a:gd name="T18" fmla="*/ 0 w 28"/>
                  <a:gd name="T19" fmla="*/ 4 h 30"/>
                  <a:gd name="T20" fmla="*/ 1 w 28"/>
                  <a:gd name="T21" fmla="*/ 3 h 30"/>
                  <a:gd name="T22" fmla="*/ 1 w 28"/>
                  <a:gd name="T23" fmla="*/ 2 h 30"/>
                  <a:gd name="T24" fmla="*/ 1 w 28"/>
                  <a:gd name="T25" fmla="*/ 2 h 30"/>
                  <a:gd name="T26" fmla="*/ 2 w 28"/>
                  <a:gd name="T27" fmla="*/ 1 h 30"/>
                  <a:gd name="T28" fmla="*/ 3 w 28"/>
                  <a:gd name="T29" fmla="*/ 1 h 30"/>
                  <a:gd name="T30" fmla="*/ 3 w 28"/>
                  <a:gd name="T31" fmla="*/ 0 h 30"/>
                  <a:gd name="T32" fmla="*/ 4 w 28"/>
                  <a:gd name="T33" fmla="*/ 0 h 30"/>
                  <a:gd name="T34" fmla="*/ 5 w 28"/>
                  <a:gd name="T35" fmla="*/ 0 h 30"/>
                  <a:gd name="T36" fmla="*/ 5 w 28"/>
                  <a:gd name="T37" fmla="*/ 1 h 30"/>
                  <a:gd name="T38" fmla="*/ 6 w 28"/>
                  <a:gd name="T39" fmla="*/ 1 h 30"/>
                  <a:gd name="T40" fmla="*/ 7 w 28"/>
                  <a:gd name="T41" fmla="*/ 2 h 30"/>
                  <a:gd name="T42" fmla="*/ 7 w 28"/>
                  <a:gd name="T43" fmla="*/ 2 h 30"/>
                  <a:gd name="T44" fmla="*/ 7 w 28"/>
                  <a:gd name="T45" fmla="*/ 3 h 30"/>
                  <a:gd name="T46" fmla="*/ 7 w 28"/>
                  <a:gd name="T47" fmla="*/ 4 h 30"/>
                  <a:gd name="T48" fmla="*/ 7 w 28"/>
                  <a:gd name="T49" fmla="*/ 4 h 30"/>
                  <a:gd name="T50" fmla="*/ 7 w 28"/>
                  <a:gd name="T51" fmla="*/ 6 h 30"/>
                  <a:gd name="T52" fmla="*/ 7 w 28"/>
                  <a:gd name="T53" fmla="*/ 7 h 30"/>
                  <a:gd name="T54" fmla="*/ 5 w 28"/>
                  <a:gd name="T55" fmla="*/ 8 h 30"/>
                  <a:gd name="T56" fmla="*/ 4 w 28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240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14 w 60"/>
                  <a:gd name="T1" fmla="*/ 8 h 60"/>
                  <a:gd name="T2" fmla="*/ 14 w 60"/>
                  <a:gd name="T3" fmla="*/ 6 h 60"/>
                  <a:gd name="T4" fmla="*/ 14 w 60"/>
                  <a:gd name="T5" fmla="*/ 5 h 60"/>
                  <a:gd name="T6" fmla="*/ 13 w 60"/>
                  <a:gd name="T7" fmla="*/ 4 h 60"/>
                  <a:gd name="T8" fmla="*/ 12 w 60"/>
                  <a:gd name="T9" fmla="*/ 2 h 60"/>
                  <a:gd name="T10" fmla="*/ 11 w 60"/>
                  <a:gd name="T11" fmla="*/ 2 h 60"/>
                  <a:gd name="T12" fmla="*/ 10 w 60"/>
                  <a:gd name="T13" fmla="*/ 1 h 60"/>
                  <a:gd name="T14" fmla="*/ 8 w 60"/>
                  <a:gd name="T15" fmla="*/ 1 h 60"/>
                  <a:gd name="T16" fmla="*/ 7 w 60"/>
                  <a:gd name="T17" fmla="*/ 0 h 60"/>
                  <a:gd name="T18" fmla="*/ 4 w 60"/>
                  <a:gd name="T19" fmla="*/ 1 h 60"/>
                  <a:gd name="T20" fmla="*/ 2 w 60"/>
                  <a:gd name="T21" fmla="*/ 2 h 60"/>
                  <a:gd name="T22" fmla="*/ 0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0 w 60"/>
                  <a:gd name="T29" fmla="*/ 11 h 60"/>
                  <a:gd name="T30" fmla="*/ 1 w 60"/>
                  <a:gd name="T31" fmla="*/ 12 h 60"/>
                  <a:gd name="T32" fmla="*/ 2 w 60"/>
                  <a:gd name="T33" fmla="*/ 13 h 60"/>
                  <a:gd name="T34" fmla="*/ 3 w 60"/>
                  <a:gd name="T35" fmla="*/ 14 h 60"/>
                  <a:gd name="T36" fmla="*/ 4 w 60"/>
                  <a:gd name="T37" fmla="*/ 15 h 60"/>
                  <a:gd name="T38" fmla="*/ 6 w 60"/>
                  <a:gd name="T39" fmla="*/ 15 h 60"/>
                  <a:gd name="T40" fmla="*/ 7 w 60"/>
                  <a:gd name="T41" fmla="*/ 15 h 60"/>
                  <a:gd name="T42" fmla="*/ 8 w 60"/>
                  <a:gd name="T43" fmla="*/ 15 h 60"/>
                  <a:gd name="T44" fmla="*/ 10 w 60"/>
                  <a:gd name="T45" fmla="*/ 15 h 60"/>
                  <a:gd name="T46" fmla="*/ 11 w 60"/>
                  <a:gd name="T47" fmla="*/ 14 h 60"/>
                  <a:gd name="T48" fmla="*/ 12 w 60"/>
                  <a:gd name="T49" fmla="*/ 13 h 60"/>
                  <a:gd name="T50" fmla="*/ 13 w 60"/>
                  <a:gd name="T51" fmla="*/ 12 h 60"/>
                  <a:gd name="T52" fmla="*/ 14 w 60"/>
                  <a:gd name="T53" fmla="*/ 11 h 60"/>
                  <a:gd name="T54" fmla="*/ 14 w 60"/>
                  <a:gd name="T55" fmla="*/ 9 h 60"/>
                  <a:gd name="T56" fmla="*/ 14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241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242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1 w 60"/>
                  <a:gd name="T31" fmla="*/ 12 h 59"/>
                  <a:gd name="T32" fmla="*/ 2 w 60"/>
                  <a:gd name="T33" fmla="*/ 13 h 59"/>
                  <a:gd name="T34" fmla="*/ 3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Freeform 243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5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7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7 w 30"/>
                  <a:gd name="T51" fmla="*/ 5 h 30"/>
                  <a:gd name="T52" fmla="*/ 7 w 30"/>
                  <a:gd name="T53" fmla="*/ 7 h 30"/>
                  <a:gd name="T54" fmla="*/ 5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" name="Freeform 244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5 w 60"/>
                  <a:gd name="T1" fmla="*/ 7 h 57"/>
                  <a:gd name="T2" fmla="*/ 15 w 60"/>
                  <a:gd name="T3" fmla="*/ 6 h 57"/>
                  <a:gd name="T4" fmla="*/ 15 w 60"/>
                  <a:gd name="T5" fmla="*/ 5 h 57"/>
                  <a:gd name="T6" fmla="*/ 14 w 60"/>
                  <a:gd name="T7" fmla="*/ 3 h 57"/>
                  <a:gd name="T8" fmla="*/ 13 w 60"/>
                  <a:gd name="T9" fmla="*/ 2 h 57"/>
                  <a:gd name="T10" fmla="*/ 12 w 60"/>
                  <a:gd name="T11" fmla="*/ 1 h 57"/>
                  <a:gd name="T12" fmla="*/ 11 w 60"/>
                  <a:gd name="T13" fmla="*/ 1 h 57"/>
                  <a:gd name="T14" fmla="*/ 9 w 60"/>
                  <a:gd name="T15" fmla="*/ 0 h 57"/>
                  <a:gd name="T16" fmla="*/ 8 w 60"/>
                  <a:gd name="T17" fmla="*/ 0 h 57"/>
                  <a:gd name="T18" fmla="*/ 5 w 60"/>
                  <a:gd name="T19" fmla="*/ 1 h 57"/>
                  <a:gd name="T20" fmla="*/ 3 w 60"/>
                  <a:gd name="T21" fmla="*/ 2 h 57"/>
                  <a:gd name="T22" fmla="*/ 1 w 60"/>
                  <a:gd name="T23" fmla="*/ 5 h 57"/>
                  <a:gd name="T24" fmla="*/ 0 w 60"/>
                  <a:gd name="T25" fmla="*/ 7 h 57"/>
                  <a:gd name="T26" fmla="*/ 1 w 60"/>
                  <a:gd name="T27" fmla="*/ 9 h 57"/>
                  <a:gd name="T28" fmla="*/ 1 w 60"/>
                  <a:gd name="T29" fmla="*/ 10 h 57"/>
                  <a:gd name="T30" fmla="*/ 1 w 60"/>
                  <a:gd name="T31" fmla="*/ 12 h 57"/>
                  <a:gd name="T32" fmla="*/ 2 w 60"/>
                  <a:gd name="T33" fmla="*/ 13 h 57"/>
                  <a:gd name="T34" fmla="*/ 3 w 60"/>
                  <a:gd name="T35" fmla="*/ 14 h 57"/>
                  <a:gd name="T36" fmla="*/ 5 w 60"/>
                  <a:gd name="T37" fmla="*/ 14 h 57"/>
                  <a:gd name="T38" fmla="*/ 6 w 60"/>
                  <a:gd name="T39" fmla="*/ 15 h 57"/>
                  <a:gd name="T40" fmla="*/ 8 w 60"/>
                  <a:gd name="T41" fmla="*/ 15 h 57"/>
                  <a:gd name="T42" fmla="*/ 9 w 60"/>
                  <a:gd name="T43" fmla="*/ 15 h 57"/>
                  <a:gd name="T44" fmla="*/ 11 w 60"/>
                  <a:gd name="T45" fmla="*/ 14 h 57"/>
                  <a:gd name="T46" fmla="*/ 12 w 60"/>
                  <a:gd name="T47" fmla="*/ 14 h 57"/>
                  <a:gd name="T48" fmla="*/ 13 w 60"/>
                  <a:gd name="T49" fmla="*/ 13 h 57"/>
                  <a:gd name="T50" fmla="*/ 14 w 60"/>
                  <a:gd name="T51" fmla="*/ 12 h 57"/>
                  <a:gd name="T52" fmla="*/ 15 w 60"/>
                  <a:gd name="T53" fmla="*/ 10 h 57"/>
                  <a:gd name="T54" fmla="*/ 15 w 60"/>
                  <a:gd name="T55" fmla="*/ 9 h 57"/>
                  <a:gd name="T56" fmla="*/ 15 w 60"/>
                  <a:gd name="T57" fmla="*/ 7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245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4 w 30"/>
                  <a:gd name="T1" fmla="*/ 7 h 27"/>
                  <a:gd name="T2" fmla="*/ 3 w 30"/>
                  <a:gd name="T3" fmla="*/ 7 h 27"/>
                  <a:gd name="T4" fmla="*/ 3 w 30"/>
                  <a:gd name="T5" fmla="*/ 7 h 27"/>
                  <a:gd name="T6" fmla="*/ 2 w 30"/>
                  <a:gd name="T7" fmla="*/ 7 h 27"/>
                  <a:gd name="T8" fmla="*/ 1 w 30"/>
                  <a:gd name="T9" fmla="*/ 6 h 27"/>
                  <a:gd name="T10" fmla="*/ 1 w 30"/>
                  <a:gd name="T11" fmla="*/ 6 h 27"/>
                  <a:gd name="T12" fmla="*/ 1 w 30"/>
                  <a:gd name="T13" fmla="*/ 5 h 27"/>
                  <a:gd name="T14" fmla="*/ 0 w 30"/>
                  <a:gd name="T15" fmla="*/ 4 h 27"/>
                  <a:gd name="T16" fmla="*/ 0 w 30"/>
                  <a:gd name="T17" fmla="*/ 3 h 27"/>
                  <a:gd name="T18" fmla="*/ 0 w 30"/>
                  <a:gd name="T19" fmla="*/ 3 h 27"/>
                  <a:gd name="T20" fmla="*/ 1 w 30"/>
                  <a:gd name="T21" fmla="*/ 2 h 27"/>
                  <a:gd name="T22" fmla="*/ 1 w 30"/>
                  <a:gd name="T23" fmla="*/ 1 h 27"/>
                  <a:gd name="T24" fmla="*/ 1 w 30"/>
                  <a:gd name="T25" fmla="*/ 1 h 27"/>
                  <a:gd name="T26" fmla="*/ 2 w 30"/>
                  <a:gd name="T27" fmla="*/ 1 h 27"/>
                  <a:gd name="T28" fmla="*/ 3 w 30"/>
                  <a:gd name="T29" fmla="*/ 0 h 27"/>
                  <a:gd name="T30" fmla="*/ 3 w 30"/>
                  <a:gd name="T31" fmla="*/ 0 h 27"/>
                  <a:gd name="T32" fmla="*/ 4 w 30"/>
                  <a:gd name="T33" fmla="*/ 0 h 27"/>
                  <a:gd name="T34" fmla="*/ 5 w 30"/>
                  <a:gd name="T35" fmla="*/ 0 h 27"/>
                  <a:gd name="T36" fmla="*/ 5 w 30"/>
                  <a:gd name="T37" fmla="*/ 0 h 27"/>
                  <a:gd name="T38" fmla="*/ 6 w 30"/>
                  <a:gd name="T39" fmla="*/ 1 h 27"/>
                  <a:gd name="T40" fmla="*/ 7 w 30"/>
                  <a:gd name="T41" fmla="*/ 1 h 27"/>
                  <a:gd name="T42" fmla="*/ 7 w 30"/>
                  <a:gd name="T43" fmla="*/ 1 h 27"/>
                  <a:gd name="T44" fmla="*/ 8 w 30"/>
                  <a:gd name="T45" fmla="*/ 2 h 27"/>
                  <a:gd name="T46" fmla="*/ 8 w 30"/>
                  <a:gd name="T47" fmla="*/ 3 h 27"/>
                  <a:gd name="T48" fmla="*/ 8 w 30"/>
                  <a:gd name="T49" fmla="*/ 3 h 27"/>
                  <a:gd name="T50" fmla="*/ 8 w 30"/>
                  <a:gd name="T51" fmla="*/ 5 h 27"/>
                  <a:gd name="T52" fmla="*/ 7 w 30"/>
                  <a:gd name="T53" fmla="*/ 6 h 27"/>
                  <a:gd name="T54" fmla="*/ 5 w 30"/>
                  <a:gd name="T55" fmla="*/ 7 h 27"/>
                  <a:gd name="T56" fmla="*/ 4 w 30"/>
                  <a:gd name="T57" fmla="*/ 7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246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Freeform 247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5" name="Freeform 248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2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6" name="Freeform 249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4 w 29"/>
                  <a:gd name="T1" fmla="*/ 8 h 30"/>
                  <a:gd name="T2" fmla="*/ 3 w 29"/>
                  <a:gd name="T3" fmla="*/ 8 h 30"/>
                  <a:gd name="T4" fmla="*/ 3 w 29"/>
                  <a:gd name="T5" fmla="*/ 8 h 30"/>
                  <a:gd name="T6" fmla="*/ 2 w 29"/>
                  <a:gd name="T7" fmla="*/ 7 h 30"/>
                  <a:gd name="T8" fmla="*/ 2 w 29"/>
                  <a:gd name="T9" fmla="*/ 7 h 30"/>
                  <a:gd name="T10" fmla="*/ 1 w 29"/>
                  <a:gd name="T11" fmla="*/ 6 h 30"/>
                  <a:gd name="T12" fmla="*/ 1 w 29"/>
                  <a:gd name="T13" fmla="*/ 6 h 30"/>
                  <a:gd name="T14" fmla="*/ 0 w 29"/>
                  <a:gd name="T15" fmla="*/ 5 h 30"/>
                  <a:gd name="T16" fmla="*/ 0 w 29"/>
                  <a:gd name="T17" fmla="*/ 4 h 30"/>
                  <a:gd name="T18" fmla="*/ 0 w 29"/>
                  <a:gd name="T19" fmla="*/ 3 h 30"/>
                  <a:gd name="T20" fmla="*/ 1 w 29"/>
                  <a:gd name="T21" fmla="*/ 3 h 30"/>
                  <a:gd name="T22" fmla="*/ 1 w 29"/>
                  <a:gd name="T23" fmla="*/ 2 h 30"/>
                  <a:gd name="T24" fmla="*/ 2 w 29"/>
                  <a:gd name="T25" fmla="*/ 2 h 30"/>
                  <a:gd name="T26" fmla="*/ 2 w 29"/>
                  <a:gd name="T27" fmla="*/ 1 h 30"/>
                  <a:gd name="T28" fmla="*/ 3 w 29"/>
                  <a:gd name="T29" fmla="*/ 1 h 30"/>
                  <a:gd name="T30" fmla="*/ 3 w 29"/>
                  <a:gd name="T31" fmla="*/ 0 h 30"/>
                  <a:gd name="T32" fmla="*/ 4 w 29"/>
                  <a:gd name="T33" fmla="*/ 0 h 30"/>
                  <a:gd name="T34" fmla="*/ 5 w 29"/>
                  <a:gd name="T35" fmla="*/ 0 h 30"/>
                  <a:gd name="T36" fmla="*/ 6 w 29"/>
                  <a:gd name="T37" fmla="*/ 1 h 30"/>
                  <a:gd name="T38" fmla="*/ 6 w 29"/>
                  <a:gd name="T39" fmla="*/ 1 h 30"/>
                  <a:gd name="T40" fmla="*/ 7 w 29"/>
                  <a:gd name="T41" fmla="*/ 2 h 30"/>
                  <a:gd name="T42" fmla="*/ 7 w 29"/>
                  <a:gd name="T43" fmla="*/ 2 h 30"/>
                  <a:gd name="T44" fmla="*/ 7 w 29"/>
                  <a:gd name="T45" fmla="*/ 3 h 30"/>
                  <a:gd name="T46" fmla="*/ 8 w 29"/>
                  <a:gd name="T47" fmla="*/ 3 h 30"/>
                  <a:gd name="T48" fmla="*/ 8 w 29"/>
                  <a:gd name="T49" fmla="*/ 4 h 30"/>
                  <a:gd name="T50" fmla="*/ 7 w 29"/>
                  <a:gd name="T51" fmla="*/ 6 h 30"/>
                  <a:gd name="T52" fmla="*/ 7 w 29"/>
                  <a:gd name="T53" fmla="*/ 7 h 30"/>
                  <a:gd name="T54" fmla="*/ 6 w 29"/>
                  <a:gd name="T55" fmla="*/ 8 h 30"/>
                  <a:gd name="T56" fmla="*/ 4 w 29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7" name="Freeform 250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5 w 59"/>
                  <a:gd name="T1" fmla="*/ 7 h 59"/>
                  <a:gd name="T2" fmla="*/ 15 w 59"/>
                  <a:gd name="T3" fmla="*/ 5 h 59"/>
                  <a:gd name="T4" fmla="*/ 15 w 59"/>
                  <a:gd name="T5" fmla="*/ 4 h 59"/>
                  <a:gd name="T6" fmla="*/ 14 w 59"/>
                  <a:gd name="T7" fmla="*/ 3 h 59"/>
                  <a:gd name="T8" fmla="*/ 13 w 59"/>
                  <a:gd name="T9" fmla="*/ 2 h 59"/>
                  <a:gd name="T10" fmla="*/ 12 w 59"/>
                  <a:gd name="T11" fmla="*/ 1 h 59"/>
                  <a:gd name="T12" fmla="*/ 11 w 59"/>
                  <a:gd name="T13" fmla="*/ 0 h 59"/>
                  <a:gd name="T14" fmla="*/ 9 w 59"/>
                  <a:gd name="T15" fmla="*/ 0 h 59"/>
                  <a:gd name="T16" fmla="*/ 8 w 59"/>
                  <a:gd name="T17" fmla="*/ 0 h 59"/>
                  <a:gd name="T18" fmla="*/ 5 w 59"/>
                  <a:gd name="T19" fmla="*/ 0 h 59"/>
                  <a:gd name="T20" fmla="*/ 3 w 59"/>
                  <a:gd name="T21" fmla="*/ 2 h 59"/>
                  <a:gd name="T22" fmla="*/ 1 w 59"/>
                  <a:gd name="T23" fmla="*/ 4 h 59"/>
                  <a:gd name="T24" fmla="*/ 0 w 59"/>
                  <a:gd name="T25" fmla="*/ 7 h 59"/>
                  <a:gd name="T26" fmla="*/ 1 w 59"/>
                  <a:gd name="T27" fmla="*/ 8 h 59"/>
                  <a:gd name="T28" fmla="*/ 1 w 59"/>
                  <a:gd name="T29" fmla="*/ 10 h 59"/>
                  <a:gd name="T30" fmla="*/ 2 w 59"/>
                  <a:gd name="T31" fmla="*/ 11 h 59"/>
                  <a:gd name="T32" fmla="*/ 3 w 59"/>
                  <a:gd name="T33" fmla="*/ 12 h 59"/>
                  <a:gd name="T34" fmla="*/ 4 w 59"/>
                  <a:gd name="T35" fmla="*/ 13 h 59"/>
                  <a:gd name="T36" fmla="*/ 5 w 59"/>
                  <a:gd name="T37" fmla="*/ 14 h 59"/>
                  <a:gd name="T38" fmla="*/ 6 w 59"/>
                  <a:gd name="T39" fmla="*/ 14 h 59"/>
                  <a:gd name="T40" fmla="*/ 8 w 59"/>
                  <a:gd name="T41" fmla="*/ 14 h 59"/>
                  <a:gd name="T42" fmla="*/ 9 w 59"/>
                  <a:gd name="T43" fmla="*/ 14 h 59"/>
                  <a:gd name="T44" fmla="*/ 11 w 59"/>
                  <a:gd name="T45" fmla="*/ 14 h 59"/>
                  <a:gd name="T46" fmla="*/ 12 w 59"/>
                  <a:gd name="T47" fmla="*/ 13 h 59"/>
                  <a:gd name="T48" fmla="*/ 13 w 59"/>
                  <a:gd name="T49" fmla="*/ 12 h 59"/>
                  <a:gd name="T50" fmla="*/ 14 w 59"/>
                  <a:gd name="T51" fmla="*/ 11 h 59"/>
                  <a:gd name="T52" fmla="*/ 15 w 59"/>
                  <a:gd name="T53" fmla="*/ 10 h 59"/>
                  <a:gd name="T54" fmla="*/ 15 w 59"/>
                  <a:gd name="T55" fmla="*/ 8 h 59"/>
                  <a:gd name="T56" fmla="*/ 15 w 59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8" name="Freeform 251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4 w 29"/>
                  <a:gd name="T1" fmla="*/ 7 h 29"/>
                  <a:gd name="T2" fmla="*/ 3 w 29"/>
                  <a:gd name="T3" fmla="*/ 7 h 29"/>
                  <a:gd name="T4" fmla="*/ 3 w 29"/>
                  <a:gd name="T5" fmla="*/ 7 h 29"/>
                  <a:gd name="T6" fmla="*/ 2 w 29"/>
                  <a:gd name="T7" fmla="*/ 6 h 29"/>
                  <a:gd name="T8" fmla="*/ 1 w 29"/>
                  <a:gd name="T9" fmla="*/ 6 h 29"/>
                  <a:gd name="T10" fmla="*/ 1 w 29"/>
                  <a:gd name="T11" fmla="*/ 5 h 29"/>
                  <a:gd name="T12" fmla="*/ 1 w 29"/>
                  <a:gd name="T13" fmla="*/ 5 h 29"/>
                  <a:gd name="T14" fmla="*/ 0 w 29"/>
                  <a:gd name="T15" fmla="*/ 4 h 29"/>
                  <a:gd name="T16" fmla="*/ 0 w 29"/>
                  <a:gd name="T17" fmla="*/ 3 h 29"/>
                  <a:gd name="T18" fmla="*/ 0 w 29"/>
                  <a:gd name="T19" fmla="*/ 3 h 29"/>
                  <a:gd name="T20" fmla="*/ 1 w 29"/>
                  <a:gd name="T21" fmla="*/ 2 h 29"/>
                  <a:gd name="T22" fmla="*/ 1 w 29"/>
                  <a:gd name="T23" fmla="*/ 1 h 29"/>
                  <a:gd name="T24" fmla="*/ 1 w 29"/>
                  <a:gd name="T25" fmla="*/ 1 h 29"/>
                  <a:gd name="T26" fmla="*/ 2 w 29"/>
                  <a:gd name="T27" fmla="*/ 0 h 29"/>
                  <a:gd name="T28" fmla="*/ 3 w 29"/>
                  <a:gd name="T29" fmla="*/ 0 h 29"/>
                  <a:gd name="T30" fmla="*/ 3 w 29"/>
                  <a:gd name="T31" fmla="*/ 0 h 29"/>
                  <a:gd name="T32" fmla="*/ 4 w 29"/>
                  <a:gd name="T33" fmla="*/ 0 h 29"/>
                  <a:gd name="T34" fmla="*/ 5 w 29"/>
                  <a:gd name="T35" fmla="*/ 0 h 29"/>
                  <a:gd name="T36" fmla="*/ 5 w 29"/>
                  <a:gd name="T37" fmla="*/ 0 h 29"/>
                  <a:gd name="T38" fmla="*/ 6 w 29"/>
                  <a:gd name="T39" fmla="*/ 0 h 29"/>
                  <a:gd name="T40" fmla="*/ 7 w 29"/>
                  <a:gd name="T41" fmla="*/ 1 h 29"/>
                  <a:gd name="T42" fmla="*/ 7 w 29"/>
                  <a:gd name="T43" fmla="*/ 1 h 29"/>
                  <a:gd name="T44" fmla="*/ 7 w 29"/>
                  <a:gd name="T45" fmla="*/ 2 h 29"/>
                  <a:gd name="T46" fmla="*/ 8 w 29"/>
                  <a:gd name="T47" fmla="*/ 3 h 29"/>
                  <a:gd name="T48" fmla="*/ 8 w 29"/>
                  <a:gd name="T49" fmla="*/ 3 h 29"/>
                  <a:gd name="T50" fmla="*/ 7 w 29"/>
                  <a:gd name="T51" fmla="*/ 5 h 29"/>
                  <a:gd name="T52" fmla="*/ 7 w 29"/>
                  <a:gd name="T53" fmla="*/ 6 h 29"/>
                  <a:gd name="T54" fmla="*/ 5 w 29"/>
                  <a:gd name="T55" fmla="*/ 7 h 29"/>
                  <a:gd name="T56" fmla="*/ 4 w 29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9" name="Freeform 252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9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7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9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0" name="Freeform 253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4 w 30"/>
                  <a:gd name="T1" fmla="*/ 7 h 29"/>
                  <a:gd name="T2" fmla="*/ 3 w 30"/>
                  <a:gd name="T3" fmla="*/ 7 h 29"/>
                  <a:gd name="T4" fmla="*/ 3 w 30"/>
                  <a:gd name="T5" fmla="*/ 7 h 29"/>
                  <a:gd name="T6" fmla="*/ 2 w 30"/>
                  <a:gd name="T7" fmla="*/ 6 h 29"/>
                  <a:gd name="T8" fmla="*/ 2 w 30"/>
                  <a:gd name="T9" fmla="*/ 6 h 29"/>
                  <a:gd name="T10" fmla="*/ 1 w 30"/>
                  <a:gd name="T11" fmla="*/ 5 h 29"/>
                  <a:gd name="T12" fmla="*/ 1 w 30"/>
                  <a:gd name="T13" fmla="*/ 5 h 29"/>
                  <a:gd name="T14" fmla="*/ 0 w 30"/>
                  <a:gd name="T15" fmla="*/ 4 h 29"/>
                  <a:gd name="T16" fmla="*/ 0 w 30"/>
                  <a:gd name="T17" fmla="*/ 3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2 w 30"/>
                  <a:gd name="T25" fmla="*/ 1 h 29"/>
                  <a:gd name="T26" fmla="*/ 2 w 30"/>
                  <a:gd name="T27" fmla="*/ 0 h 29"/>
                  <a:gd name="T28" fmla="*/ 3 w 30"/>
                  <a:gd name="T29" fmla="*/ 0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0 h 29"/>
                  <a:gd name="T38" fmla="*/ 6 w 30"/>
                  <a:gd name="T39" fmla="*/ 0 h 29"/>
                  <a:gd name="T40" fmla="*/ 7 w 30"/>
                  <a:gd name="T41" fmla="*/ 1 h 29"/>
                  <a:gd name="T42" fmla="*/ 7 w 30"/>
                  <a:gd name="T43" fmla="*/ 1 h 29"/>
                  <a:gd name="T44" fmla="*/ 8 w 30"/>
                  <a:gd name="T45" fmla="*/ 2 h 29"/>
                  <a:gd name="T46" fmla="*/ 8 w 30"/>
                  <a:gd name="T47" fmla="*/ 2 h 29"/>
                  <a:gd name="T48" fmla="*/ 8 w 30"/>
                  <a:gd name="T49" fmla="*/ 3 h 29"/>
                  <a:gd name="T50" fmla="*/ 8 w 30"/>
                  <a:gd name="T51" fmla="*/ 5 h 29"/>
                  <a:gd name="T52" fmla="*/ 7 w 30"/>
                  <a:gd name="T53" fmla="*/ 6 h 29"/>
                  <a:gd name="T54" fmla="*/ 6 w 30"/>
                  <a:gd name="T55" fmla="*/ 7 h 29"/>
                  <a:gd name="T56" fmla="*/ 4 w 30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" name="Freeform 254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2" name="Freeform 255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3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1 w 30"/>
                  <a:gd name="T9" fmla="*/ 6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2 h 29"/>
                  <a:gd name="T22" fmla="*/ 1 w 30"/>
                  <a:gd name="T23" fmla="*/ 2 h 29"/>
                  <a:gd name="T24" fmla="*/ 1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5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7 w 30"/>
                  <a:gd name="T45" fmla="*/ 2 h 29"/>
                  <a:gd name="T46" fmla="*/ 8 w 30"/>
                  <a:gd name="T47" fmla="*/ 3 h 29"/>
                  <a:gd name="T48" fmla="*/ 8 w 30"/>
                  <a:gd name="T49" fmla="*/ 4 h 29"/>
                  <a:gd name="T50" fmla="*/ 7 w 30"/>
                  <a:gd name="T51" fmla="*/ 5 h 29"/>
                  <a:gd name="T52" fmla="*/ 7 w 30"/>
                  <a:gd name="T53" fmla="*/ 6 h 29"/>
                  <a:gd name="T54" fmla="*/ 5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3" name="Freeform 256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2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4" name="Freeform 257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5" name="Freeform 258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6 w 58"/>
                  <a:gd name="T1" fmla="*/ 7 h 58"/>
                  <a:gd name="T2" fmla="*/ 16 w 58"/>
                  <a:gd name="T3" fmla="*/ 6 h 58"/>
                  <a:gd name="T4" fmla="*/ 15 w 58"/>
                  <a:gd name="T5" fmla="*/ 5 h 58"/>
                  <a:gd name="T6" fmla="*/ 14 w 58"/>
                  <a:gd name="T7" fmla="*/ 3 h 58"/>
                  <a:gd name="T8" fmla="*/ 13 w 58"/>
                  <a:gd name="T9" fmla="*/ 2 h 58"/>
                  <a:gd name="T10" fmla="*/ 12 w 58"/>
                  <a:gd name="T11" fmla="*/ 1 h 58"/>
                  <a:gd name="T12" fmla="*/ 11 w 58"/>
                  <a:gd name="T13" fmla="*/ 1 h 58"/>
                  <a:gd name="T14" fmla="*/ 9 w 58"/>
                  <a:gd name="T15" fmla="*/ 0 h 58"/>
                  <a:gd name="T16" fmla="*/ 7 w 58"/>
                  <a:gd name="T17" fmla="*/ 0 h 58"/>
                  <a:gd name="T18" fmla="*/ 5 w 58"/>
                  <a:gd name="T19" fmla="*/ 1 h 58"/>
                  <a:gd name="T20" fmla="*/ 2 w 58"/>
                  <a:gd name="T21" fmla="*/ 2 h 58"/>
                  <a:gd name="T22" fmla="*/ 1 w 58"/>
                  <a:gd name="T23" fmla="*/ 5 h 58"/>
                  <a:gd name="T24" fmla="*/ 0 w 58"/>
                  <a:gd name="T25" fmla="*/ 7 h 58"/>
                  <a:gd name="T26" fmla="*/ 0 w 58"/>
                  <a:gd name="T27" fmla="*/ 9 h 58"/>
                  <a:gd name="T28" fmla="*/ 1 w 58"/>
                  <a:gd name="T29" fmla="*/ 11 h 58"/>
                  <a:gd name="T30" fmla="*/ 1 w 58"/>
                  <a:gd name="T31" fmla="*/ 12 h 58"/>
                  <a:gd name="T32" fmla="*/ 2 w 58"/>
                  <a:gd name="T33" fmla="*/ 13 h 58"/>
                  <a:gd name="T34" fmla="*/ 3 w 58"/>
                  <a:gd name="T35" fmla="*/ 14 h 58"/>
                  <a:gd name="T36" fmla="*/ 5 w 58"/>
                  <a:gd name="T37" fmla="*/ 15 h 58"/>
                  <a:gd name="T38" fmla="*/ 6 w 58"/>
                  <a:gd name="T39" fmla="*/ 16 h 58"/>
                  <a:gd name="T40" fmla="*/ 7 w 58"/>
                  <a:gd name="T41" fmla="*/ 16 h 58"/>
                  <a:gd name="T42" fmla="*/ 9 w 58"/>
                  <a:gd name="T43" fmla="*/ 16 h 58"/>
                  <a:gd name="T44" fmla="*/ 11 w 58"/>
                  <a:gd name="T45" fmla="*/ 15 h 58"/>
                  <a:gd name="T46" fmla="*/ 12 w 58"/>
                  <a:gd name="T47" fmla="*/ 14 h 58"/>
                  <a:gd name="T48" fmla="*/ 13 w 58"/>
                  <a:gd name="T49" fmla="*/ 13 h 58"/>
                  <a:gd name="T50" fmla="*/ 14 w 58"/>
                  <a:gd name="T51" fmla="*/ 12 h 58"/>
                  <a:gd name="T52" fmla="*/ 15 w 58"/>
                  <a:gd name="T53" fmla="*/ 11 h 58"/>
                  <a:gd name="T54" fmla="*/ 16 w 58"/>
                  <a:gd name="T55" fmla="*/ 9 h 58"/>
                  <a:gd name="T56" fmla="*/ 16 w 58"/>
                  <a:gd name="T57" fmla="*/ 7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6" name="Freeform 259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3 w 29"/>
                  <a:gd name="T1" fmla="*/ 7 h 28"/>
                  <a:gd name="T2" fmla="*/ 3 w 29"/>
                  <a:gd name="T3" fmla="*/ 7 h 28"/>
                  <a:gd name="T4" fmla="*/ 2 w 29"/>
                  <a:gd name="T5" fmla="*/ 7 h 28"/>
                  <a:gd name="T6" fmla="*/ 1 w 29"/>
                  <a:gd name="T7" fmla="*/ 7 h 28"/>
                  <a:gd name="T8" fmla="*/ 1 w 29"/>
                  <a:gd name="T9" fmla="*/ 6 h 28"/>
                  <a:gd name="T10" fmla="*/ 0 w 29"/>
                  <a:gd name="T11" fmla="*/ 6 h 28"/>
                  <a:gd name="T12" fmla="*/ 0 w 29"/>
                  <a:gd name="T13" fmla="*/ 5 h 28"/>
                  <a:gd name="T14" fmla="*/ 0 w 29"/>
                  <a:gd name="T15" fmla="*/ 5 h 28"/>
                  <a:gd name="T16" fmla="*/ 0 w 29"/>
                  <a:gd name="T17" fmla="*/ 4 h 28"/>
                  <a:gd name="T18" fmla="*/ 0 w 29"/>
                  <a:gd name="T19" fmla="*/ 3 h 28"/>
                  <a:gd name="T20" fmla="*/ 0 w 29"/>
                  <a:gd name="T21" fmla="*/ 2 h 28"/>
                  <a:gd name="T22" fmla="*/ 0 w 29"/>
                  <a:gd name="T23" fmla="*/ 2 h 28"/>
                  <a:gd name="T24" fmla="*/ 1 w 29"/>
                  <a:gd name="T25" fmla="*/ 1 h 28"/>
                  <a:gd name="T26" fmla="*/ 1 w 29"/>
                  <a:gd name="T27" fmla="*/ 1 h 28"/>
                  <a:gd name="T28" fmla="*/ 2 w 29"/>
                  <a:gd name="T29" fmla="*/ 1 h 28"/>
                  <a:gd name="T30" fmla="*/ 3 w 29"/>
                  <a:gd name="T31" fmla="*/ 0 h 28"/>
                  <a:gd name="T32" fmla="*/ 3 w 29"/>
                  <a:gd name="T33" fmla="*/ 0 h 28"/>
                  <a:gd name="T34" fmla="*/ 4 w 29"/>
                  <a:gd name="T35" fmla="*/ 0 h 28"/>
                  <a:gd name="T36" fmla="*/ 5 w 29"/>
                  <a:gd name="T37" fmla="*/ 1 h 28"/>
                  <a:gd name="T38" fmla="*/ 6 w 29"/>
                  <a:gd name="T39" fmla="*/ 1 h 28"/>
                  <a:gd name="T40" fmla="*/ 6 w 29"/>
                  <a:gd name="T41" fmla="*/ 1 h 28"/>
                  <a:gd name="T42" fmla="*/ 6 w 29"/>
                  <a:gd name="T43" fmla="*/ 2 h 28"/>
                  <a:gd name="T44" fmla="*/ 7 w 29"/>
                  <a:gd name="T45" fmla="*/ 2 h 28"/>
                  <a:gd name="T46" fmla="*/ 7 w 29"/>
                  <a:gd name="T47" fmla="*/ 3 h 28"/>
                  <a:gd name="T48" fmla="*/ 7 w 29"/>
                  <a:gd name="T49" fmla="*/ 4 h 28"/>
                  <a:gd name="T50" fmla="*/ 7 w 29"/>
                  <a:gd name="T51" fmla="*/ 5 h 28"/>
                  <a:gd name="T52" fmla="*/ 6 w 29"/>
                  <a:gd name="T53" fmla="*/ 6 h 28"/>
                  <a:gd name="T54" fmla="*/ 5 w 29"/>
                  <a:gd name="T55" fmla="*/ 7 h 28"/>
                  <a:gd name="T56" fmla="*/ 3 w 29"/>
                  <a:gd name="T57" fmla="*/ 7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7" name="Freeform 260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3 h 60"/>
                  <a:gd name="T8" fmla="*/ 13 w 60"/>
                  <a:gd name="T9" fmla="*/ 2 h 60"/>
                  <a:gd name="T10" fmla="*/ 12 w 60"/>
                  <a:gd name="T11" fmla="*/ 1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8" name="Freeform 261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4 w 30"/>
                  <a:gd name="T1" fmla="*/ 8 h 28"/>
                  <a:gd name="T2" fmla="*/ 3 w 30"/>
                  <a:gd name="T3" fmla="*/ 8 h 28"/>
                  <a:gd name="T4" fmla="*/ 3 w 30"/>
                  <a:gd name="T5" fmla="*/ 8 h 28"/>
                  <a:gd name="T6" fmla="*/ 2 w 30"/>
                  <a:gd name="T7" fmla="*/ 8 h 28"/>
                  <a:gd name="T8" fmla="*/ 1 w 30"/>
                  <a:gd name="T9" fmla="*/ 7 h 28"/>
                  <a:gd name="T10" fmla="*/ 1 w 30"/>
                  <a:gd name="T11" fmla="*/ 6 h 28"/>
                  <a:gd name="T12" fmla="*/ 1 w 30"/>
                  <a:gd name="T13" fmla="*/ 5 h 28"/>
                  <a:gd name="T14" fmla="*/ 0 w 30"/>
                  <a:gd name="T15" fmla="*/ 5 h 28"/>
                  <a:gd name="T16" fmla="*/ 0 w 30"/>
                  <a:gd name="T17" fmla="*/ 4 h 28"/>
                  <a:gd name="T18" fmla="*/ 0 w 30"/>
                  <a:gd name="T19" fmla="*/ 3 h 28"/>
                  <a:gd name="T20" fmla="*/ 1 w 30"/>
                  <a:gd name="T21" fmla="*/ 3 h 28"/>
                  <a:gd name="T22" fmla="*/ 1 w 30"/>
                  <a:gd name="T23" fmla="*/ 2 h 28"/>
                  <a:gd name="T24" fmla="*/ 1 w 30"/>
                  <a:gd name="T25" fmla="*/ 1 h 28"/>
                  <a:gd name="T26" fmla="*/ 2 w 30"/>
                  <a:gd name="T27" fmla="*/ 1 h 28"/>
                  <a:gd name="T28" fmla="*/ 3 w 30"/>
                  <a:gd name="T29" fmla="*/ 1 h 28"/>
                  <a:gd name="T30" fmla="*/ 3 w 30"/>
                  <a:gd name="T31" fmla="*/ 0 h 28"/>
                  <a:gd name="T32" fmla="*/ 4 w 30"/>
                  <a:gd name="T33" fmla="*/ 0 h 28"/>
                  <a:gd name="T34" fmla="*/ 5 w 30"/>
                  <a:gd name="T35" fmla="*/ 0 h 28"/>
                  <a:gd name="T36" fmla="*/ 5 w 30"/>
                  <a:gd name="T37" fmla="*/ 1 h 28"/>
                  <a:gd name="T38" fmla="*/ 6 w 30"/>
                  <a:gd name="T39" fmla="*/ 1 h 28"/>
                  <a:gd name="T40" fmla="*/ 7 w 30"/>
                  <a:gd name="T41" fmla="*/ 1 h 28"/>
                  <a:gd name="T42" fmla="*/ 7 w 30"/>
                  <a:gd name="T43" fmla="*/ 2 h 28"/>
                  <a:gd name="T44" fmla="*/ 8 w 30"/>
                  <a:gd name="T45" fmla="*/ 3 h 28"/>
                  <a:gd name="T46" fmla="*/ 8 w 30"/>
                  <a:gd name="T47" fmla="*/ 3 h 28"/>
                  <a:gd name="T48" fmla="*/ 8 w 30"/>
                  <a:gd name="T49" fmla="*/ 4 h 28"/>
                  <a:gd name="T50" fmla="*/ 8 w 30"/>
                  <a:gd name="T51" fmla="*/ 6 h 28"/>
                  <a:gd name="T52" fmla="*/ 7 w 30"/>
                  <a:gd name="T53" fmla="*/ 7 h 28"/>
                  <a:gd name="T54" fmla="*/ 5 w 30"/>
                  <a:gd name="T55" fmla="*/ 8 h 28"/>
                  <a:gd name="T56" fmla="*/ 4 w 30"/>
                  <a:gd name="T57" fmla="*/ 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Freeform 262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7 h 60"/>
                  <a:gd name="T4" fmla="*/ 15 w 59"/>
                  <a:gd name="T5" fmla="*/ 5 h 60"/>
                  <a:gd name="T6" fmla="*/ 14 w 59"/>
                  <a:gd name="T7" fmla="*/ 4 h 60"/>
                  <a:gd name="T8" fmla="*/ 13 w 59"/>
                  <a:gd name="T9" fmla="*/ 3 h 60"/>
                  <a:gd name="T10" fmla="*/ 12 w 59"/>
                  <a:gd name="T11" fmla="*/ 2 h 60"/>
                  <a:gd name="T12" fmla="*/ 11 w 59"/>
                  <a:gd name="T13" fmla="*/ 1 h 60"/>
                  <a:gd name="T14" fmla="*/ 9 w 59"/>
                  <a:gd name="T15" fmla="*/ 1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3 h 60"/>
                  <a:gd name="T22" fmla="*/ 1 w 59"/>
                  <a:gd name="T23" fmla="*/ 5 h 60"/>
                  <a:gd name="T24" fmla="*/ 0 w 59"/>
                  <a:gd name="T25" fmla="*/ 8 h 60"/>
                  <a:gd name="T26" fmla="*/ 1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6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Freeform 263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6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4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4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Freeform 264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Freeform 265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Freeform 266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7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Freeform 267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4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2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2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4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8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8 w 30"/>
                  <a:gd name="T51" fmla="*/ 5 h 29"/>
                  <a:gd name="T52" fmla="*/ 7 w 30"/>
                  <a:gd name="T53" fmla="*/ 7 h 29"/>
                  <a:gd name="T54" fmla="*/ 6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Freeform 268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6 h 60"/>
                  <a:gd name="T4" fmla="*/ 15 w 59"/>
                  <a:gd name="T5" fmla="*/ 5 h 60"/>
                  <a:gd name="T6" fmla="*/ 14 w 59"/>
                  <a:gd name="T7" fmla="*/ 3 h 60"/>
                  <a:gd name="T8" fmla="*/ 13 w 59"/>
                  <a:gd name="T9" fmla="*/ 2 h 60"/>
                  <a:gd name="T10" fmla="*/ 12 w 59"/>
                  <a:gd name="T11" fmla="*/ 1 h 60"/>
                  <a:gd name="T12" fmla="*/ 11 w 59"/>
                  <a:gd name="T13" fmla="*/ 1 h 60"/>
                  <a:gd name="T14" fmla="*/ 9 w 59"/>
                  <a:gd name="T15" fmla="*/ 0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2 h 60"/>
                  <a:gd name="T22" fmla="*/ 1 w 59"/>
                  <a:gd name="T23" fmla="*/ 5 h 60"/>
                  <a:gd name="T24" fmla="*/ 0 w 59"/>
                  <a:gd name="T25" fmla="*/ 8 h 60"/>
                  <a:gd name="T26" fmla="*/ 0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7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Freeform 269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3 w 29"/>
                  <a:gd name="T1" fmla="*/ 8 h 28"/>
                  <a:gd name="T2" fmla="*/ 3 w 29"/>
                  <a:gd name="T3" fmla="*/ 8 h 28"/>
                  <a:gd name="T4" fmla="*/ 2 w 29"/>
                  <a:gd name="T5" fmla="*/ 8 h 28"/>
                  <a:gd name="T6" fmla="*/ 1 w 29"/>
                  <a:gd name="T7" fmla="*/ 8 h 28"/>
                  <a:gd name="T8" fmla="*/ 1 w 29"/>
                  <a:gd name="T9" fmla="*/ 7 h 28"/>
                  <a:gd name="T10" fmla="*/ 0 w 29"/>
                  <a:gd name="T11" fmla="*/ 6 h 28"/>
                  <a:gd name="T12" fmla="*/ 0 w 29"/>
                  <a:gd name="T13" fmla="*/ 5 h 28"/>
                  <a:gd name="T14" fmla="*/ 0 w 29"/>
                  <a:gd name="T15" fmla="*/ 5 h 28"/>
                  <a:gd name="T16" fmla="*/ 0 w 29"/>
                  <a:gd name="T17" fmla="*/ 4 h 28"/>
                  <a:gd name="T18" fmla="*/ 0 w 29"/>
                  <a:gd name="T19" fmla="*/ 3 h 28"/>
                  <a:gd name="T20" fmla="*/ 0 w 29"/>
                  <a:gd name="T21" fmla="*/ 3 h 28"/>
                  <a:gd name="T22" fmla="*/ 0 w 29"/>
                  <a:gd name="T23" fmla="*/ 2 h 28"/>
                  <a:gd name="T24" fmla="*/ 1 w 29"/>
                  <a:gd name="T25" fmla="*/ 1 h 28"/>
                  <a:gd name="T26" fmla="*/ 1 w 29"/>
                  <a:gd name="T27" fmla="*/ 1 h 28"/>
                  <a:gd name="T28" fmla="*/ 2 w 29"/>
                  <a:gd name="T29" fmla="*/ 1 h 28"/>
                  <a:gd name="T30" fmla="*/ 3 w 29"/>
                  <a:gd name="T31" fmla="*/ 0 h 28"/>
                  <a:gd name="T32" fmla="*/ 3 w 29"/>
                  <a:gd name="T33" fmla="*/ 0 h 28"/>
                  <a:gd name="T34" fmla="*/ 4 w 29"/>
                  <a:gd name="T35" fmla="*/ 0 h 28"/>
                  <a:gd name="T36" fmla="*/ 5 w 29"/>
                  <a:gd name="T37" fmla="*/ 1 h 28"/>
                  <a:gd name="T38" fmla="*/ 5 w 29"/>
                  <a:gd name="T39" fmla="*/ 1 h 28"/>
                  <a:gd name="T40" fmla="*/ 6 w 29"/>
                  <a:gd name="T41" fmla="*/ 1 h 28"/>
                  <a:gd name="T42" fmla="*/ 6 w 29"/>
                  <a:gd name="T43" fmla="*/ 2 h 28"/>
                  <a:gd name="T44" fmla="*/ 7 w 29"/>
                  <a:gd name="T45" fmla="*/ 3 h 28"/>
                  <a:gd name="T46" fmla="*/ 7 w 29"/>
                  <a:gd name="T47" fmla="*/ 3 h 28"/>
                  <a:gd name="T48" fmla="*/ 7 w 29"/>
                  <a:gd name="T49" fmla="*/ 4 h 28"/>
                  <a:gd name="T50" fmla="*/ 7 w 29"/>
                  <a:gd name="T51" fmla="*/ 6 h 28"/>
                  <a:gd name="T52" fmla="*/ 6 w 29"/>
                  <a:gd name="T53" fmla="*/ 7 h 28"/>
                  <a:gd name="T54" fmla="*/ 5 w 29"/>
                  <a:gd name="T55" fmla="*/ 8 h 28"/>
                  <a:gd name="T56" fmla="*/ 3 w 29"/>
                  <a:gd name="T57" fmla="*/ 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7" name="Freeform 270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Freeform 271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5 h 30"/>
                  <a:gd name="T52" fmla="*/ 7 w 30"/>
                  <a:gd name="T53" fmla="*/ 7 h 30"/>
                  <a:gd name="T54" fmla="*/ 6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Freeform 272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Freeform 273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Freeform 274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6 w 58"/>
                  <a:gd name="T1" fmla="*/ 8 h 59"/>
                  <a:gd name="T2" fmla="*/ 16 w 58"/>
                  <a:gd name="T3" fmla="*/ 6 h 59"/>
                  <a:gd name="T4" fmla="*/ 15 w 58"/>
                  <a:gd name="T5" fmla="*/ 5 h 59"/>
                  <a:gd name="T6" fmla="*/ 14 w 58"/>
                  <a:gd name="T7" fmla="*/ 4 h 59"/>
                  <a:gd name="T8" fmla="*/ 13 w 58"/>
                  <a:gd name="T9" fmla="*/ 3 h 59"/>
                  <a:gd name="T10" fmla="*/ 12 w 58"/>
                  <a:gd name="T11" fmla="*/ 2 h 59"/>
                  <a:gd name="T12" fmla="*/ 11 w 58"/>
                  <a:gd name="T13" fmla="*/ 1 h 59"/>
                  <a:gd name="T14" fmla="*/ 9 w 58"/>
                  <a:gd name="T15" fmla="*/ 0 h 59"/>
                  <a:gd name="T16" fmla="*/ 7 w 58"/>
                  <a:gd name="T17" fmla="*/ 0 h 59"/>
                  <a:gd name="T18" fmla="*/ 5 w 58"/>
                  <a:gd name="T19" fmla="*/ 1 h 59"/>
                  <a:gd name="T20" fmla="*/ 2 w 58"/>
                  <a:gd name="T21" fmla="*/ 3 h 59"/>
                  <a:gd name="T22" fmla="*/ 1 w 58"/>
                  <a:gd name="T23" fmla="*/ 5 h 59"/>
                  <a:gd name="T24" fmla="*/ 0 w 58"/>
                  <a:gd name="T25" fmla="*/ 8 h 59"/>
                  <a:gd name="T26" fmla="*/ 0 w 58"/>
                  <a:gd name="T27" fmla="*/ 9 h 59"/>
                  <a:gd name="T28" fmla="*/ 1 w 58"/>
                  <a:gd name="T29" fmla="*/ 11 h 59"/>
                  <a:gd name="T30" fmla="*/ 1 w 58"/>
                  <a:gd name="T31" fmla="*/ 12 h 59"/>
                  <a:gd name="T32" fmla="*/ 2 w 58"/>
                  <a:gd name="T33" fmla="*/ 13 h 59"/>
                  <a:gd name="T34" fmla="*/ 3 w 58"/>
                  <a:gd name="T35" fmla="*/ 14 h 59"/>
                  <a:gd name="T36" fmla="*/ 5 w 58"/>
                  <a:gd name="T37" fmla="*/ 15 h 59"/>
                  <a:gd name="T38" fmla="*/ 6 w 58"/>
                  <a:gd name="T39" fmla="*/ 15 h 59"/>
                  <a:gd name="T40" fmla="*/ 7 w 58"/>
                  <a:gd name="T41" fmla="*/ 15 h 59"/>
                  <a:gd name="T42" fmla="*/ 9 w 58"/>
                  <a:gd name="T43" fmla="*/ 15 h 59"/>
                  <a:gd name="T44" fmla="*/ 11 w 58"/>
                  <a:gd name="T45" fmla="*/ 15 h 59"/>
                  <a:gd name="T46" fmla="*/ 12 w 58"/>
                  <a:gd name="T47" fmla="*/ 14 h 59"/>
                  <a:gd name="T48" fmla="*/ 13 w 58"/>
                  <a:gd name="T49" fmla="*/ 13 h 59"/>
                  <a:gd name="T50" fmla="*/ 14 w 58"/>
                  <a:gd name="T51" fmla="*/ 12 h 59"/>
                  <a:gd name="T52" fmla="*/ 15 w 58"/>
                  <a:gd name="T53" fmla="*/ 11 h 59"/>
                  <a:gd name="T54" fmla="*/ 16 w 58"/>
                  <a:gd name="T55" fmla="*/ 9 h 59"/>
                  <a:gd name="T56" fmla="*/ 16 w 58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Freeform 275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4 w 28"/>
                  <a:gd name="T1" fmla="*/ 7 h 29"/>
                  <a:gd name="T2" fmla="*/ 3 w 28"/>
                  <a:gd name="T3" fmla="*/ 7 h 29"/>
                  <a:gd name="T4" fmla="*/ 3 w 28"/>
                  <a:gd name="T5" fmla="*/ 7 h 29"/>
                  <a:gd name="T6" fmla="*/ 2 w 28"/>
                  <a:gd name="T7" fmla="*/ 6 h 29"/>
                  <a:gd name="T8" fmla="*/ 1 w 28"/>
                  <a:gd name="T9" fmla="*/ 6 h 29"/>
                  <a:gd name="T10" fmla="*/ 1 w 28"/>
                  <a:gd name="T11" fmla="*/ 5 h 29"/>
                  <a:gd name="T12" fmla="*/ 1 w 28"/>
                  <a:gd name="T13" fmla="*/ 5 h 29"/>
                  <a:gd name="T14" fmla="*/ 0 w 28"/>
                  <a:gd name="T15" fmla="*/ 4 h 29"/>
                  <a:gd name="T16" fmla="*/ 0 w 28"/>
                  <a:gd name="T17" fmla="*/ 3 h 29"/>
                  <a:gd name="T18" fmla="*/ 0 w 28"/>
                  <a:gd name="T19" fmla="*/ 3 h 29"/>
                  <a:gd name="T20" fmla="*/ 1 w 28"/>
                  <a:gd name="T21" fmla="*/ 2 h 29"/>
                  <a:gd name="T22" fmla="*/ 1 w 28"/>
                  <a:gd name="T23" fmla="*/ 1 h 29"/>
                  <a:gd name="T24" fmla="*/ 1 w 28"/>
                  <a:gd name="T25" fmla="*/ 1 h 29"/>
                  <a:gd name="T26" fmla="*/ 2 w 28"/>
                  <a:gd name="T27" fmla="*/ 0 h 29"/>
                  <a:gd name="T28" fmla="*/ 3 w 28"/>
                  <a:gd name="T29" fmla="*/ 0 h 29"/>
                  <a:gd name="T30" fmla="*/ 3 w 28"/>
                  <a:gd name="T31" fmla="*/ 0 h 29"/>
                  <a:gd name="T32" fmla="*/ 4 w 28"/>
                  <a:gd name="T33" fmla="*/ 0 h 29"/>
                  <a:gd name="T34" fmla="*/ 5 w 28"/>
                  <a:gd name="T35" fmla="*/ 0 h 29"/>
                  <a:gd name="T36" fmla="*/ 5 w 28"/>
                  <a:gd name="T37" fmla="*/ 0 h 29"/>
                  <a:gd name="T38" fmla="*/ 6 w 28"/>
                  <a:gd name="T39" fmla="*/ 0 h 29"/>
                  <a:gd name="T40" fmla="*/ 7 w 28"/>
                  <a:gd name="T41" fmla="*/ 1 h 29"/>
                  <a:gd name="T42" fmla="*/ 7 w 28"/>
                  <a:gd name="T43" fmla="*/ 1 h 29"/>
                  <a:gd name="T44" fmla="*/ 7 w 28"/>
                  <a:gd name="T45" fmla="*/ 2 h 29"/>
                  <a:gd name="T46" fmla="*/ 7 w 28"/>
                  <a:gd name="T47" fmla="*/ 3 h 29"/>
                  <a:gd name="T48" fmla="*/ 7 w 28"/>
                  <a:gd name="T49" fmla="*/ 3 h 29"/>
                  <a:gd name="T50" fmla="*/ 7 w 28"/>
                  <a:gd name="T51" fmla="*/ 5 h 29"/>
                  <a:gd name="T52" fmla="*/ 7 w 28"/>
                  <a:gd name="T53" fmla="*/ 6 h 29"/>
                  <a:gd name="T54" fmla="*/ 5 w 28"/>
                  <a:gd name="T55" fmla="*/ 7 h 29"/>
                  <a:gd name="T56" fmla="*/ 4 w 28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3" name="Freeform 276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5 w 60"/>
                  <a:gd name="T1" fmla="*/ 8 h 58"/>
                  <a:gd name="T2" fmla="*/ 15 w 60"/>
                  <a:gd name="T3" fmla="*/ 6 h 58"/>
                  <a:gd name="T4" fmla="*/ 15 w 60"/>
                  <a:gd name="T5" fmla="*/ 5 h 58"/>
                  <a:gd name="T6" fmla="*/ 14 w 60"/>
                  <a:gd name="T7" fmla="*/ 3 h 58"/>
                  <a:gd name="T8" fmla="*/ 13 w 60"/>
                  <a:gd name="T9" fmla="*/ 2 h 58"/>
                  <a:gd name="T10" fmla="*/ 12 w 60"/>
                  <a:gd name="T11" fmla="*/ 1 h 58"/>
                  <a:gd name="T12" fmla="*/ 11 w 60"/>
                  <a:gd name="T13" fmla="*/ 1 h 58"/>
                  <a:gd name="T14" fmla="*/ 9 w 60"/>
                  <a:gd name="T15" fmla="*/ 0 h 58"/>
                  <a:gd name="T16" fmla="*/ 8 w 60"/>
                  <a:gd name="T17" fmla="*/ 0 h 58"/>
                  <a:gd name="T18" fmla="*/ 5 w 60"/>
                  <a:gd name="T19" fmla="*/ 1 h 58"/>
                  <a:gd name="T20" fmla="*/ 2 w 60"/>
                  <a:gd name="T21" fmla="*/ 2 h 58"/>
                  <a:gd name="T22" fmla="*/ 1 w 60"/>
                  <a:gd name="T23" fmla="*/ 5 h 58"/>
                  <a:gd name="T24" fmla="*/ 0 w 60"/>
                  <a:gd name="T25" fmla="*/ 8 h 58"/>
                  <a:gd name="T26" fmla="*/ 1 w 60"/>
                  <a:gd name="T27" fmla="*/ 9 h 58"/>
                  <a:gd name="T28" fmla="*/ 1 w 60"/>
                  <a:gd name="T29" fmla="*/ 11 h 58"/>
                  <a:gd name="T30" fmla="*/ 1 w 60"/>
                  <a:gd name="T31" fmla="*/ 12 h 58"/>
                  <a:gd name="T32" fmla="*/ 2 w 60"/>
                  <a:gd name="T33" fmla="*/ 13 h 58"/>
                  <a:gd name="T34" fmla="*/ 3 w 60"/>
                  <a:gd name="T35" fmla="*/ 14 h 58"/>
                  <a:gd name="T36" fmla="*/ 5 w 60"/>
                  <a:gd name="T37" fmla="*/ 15 h 58"/>
                  <a:gd name="T38" fmla="*/ 6 w 60"/>
                  <a:gd name="T39" fmla="*/ 16 h 58"/>
                  <a:gd name="T40" fmla="*/ 8 w 60"/>
                  <a:gd name="T41" fmla="*/ 16 h 58"/>
                  <a:gd name="T42" fmla="*/ 9 w 60"/>
                  <a:gd name="T43" fmla="*/ 16 h 58"/>
                  <a:gd name="T44" fmla="*/ 11 w 60"/>
                  <a:gd name="T45" fmla="*/ 15 h 58"/>
                  <a:gd name="T46" fmla="*/ 12 w 60"/>
                  <a:gd name="T47" fmla="*/ 14 h 58"/>
                  <a:gd name="T48" fmla="*/ 13 w 60"/>
                  <a:gd name="T49" fmla="*/ 13 h 58"/>
                  <a:gd name="T50" fmla="*/ 14 w 60"/>
                  <a:gd name="T51" fmla="*/ 12 h 58"/>
                  <a:gd name="T52" fmla="*/ 15 w 60"/>
                  <a:gd name="T53" fmla="*/ 11 h 58"/>
                  <a:gd name="T54" fmla="*/ 15 w 60"/>
                  <a:gd name="T55" fmla="*/ 9 h 58"/>
                  <a:gd name="T56" fmla="*/ 15 w 60"/>
                  <a:gd name="T57" fmla="*/ 8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Freeform 277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4 w 30"/>
                  <a:gd name="T1" fmla="*/ 7 h 28"/>
                  <a:gd name="T2" fmla="*/ 3 w 30"/>
                  <a:gd name="T3" fmla="*/ 7 h 28"/>
                  <a:gd name="T4" fmla="*/ 3 w 30"/>
                  <a:gd name="T5" fmla="*/ 7 h 28"/>
                  <a:gd name="T6" fmla="*/ 2 w 30"/>
                  <a:gd name="T7" fmla="*/ 7 h 28"/>
                  <a:gd name="T8" fmla="*/ 1 w 30"/>
                  <a:gd name="T9" fmla="*/ 7 h 28"/>
                  <a:gd name="T10" fmla="*/ 1 w 30"/>
                  <a:gd name="T11" fmla="*/ 6 h 28"/>
                  <a:gd name="T12" fmla="*/ 1 w 30"/>
                  <a:gd name="T13" fmla="*/ 5 h 28"/>
                  <a:gd name="T14" fmla="*/ 0 w 30"/>
                  <a:gd name="T15" fmla="*/ 5 h 28"/>
                  <a:gd name="T16" fmla="*/ 0 w 30"/>
                  <a:gd name="T17" fmla="*/ 4 h 28"/>
                  <a:gd name="T18" fmla="*/ 0 w 30"/>
                  <a:gd name="T19" fmla="*/ 3 h 28"/>
                  <a:gd name="T20" fmla="*/ 1 w 30"/>
                  <a:gd name="T21" fmla="*/ 3 h 28"/>
                  <a:gd name="T22" fmla="*/ 1 w 30"/>
                  <a:gd name="T23" fmla="*/ 2 h 28"/>
                  <a:gd name="T24" fmla="*/ 1 w 30"/>
                  <a:gd name="T25" fmla="*/ 1 h 28"/>
                  <a:gd name="T26" fmla="*/ 2 w 30"/>
                  <a:gd name="T27" fmla="*/ 1 h 28"/>
                  <a:gd name="T28" fmla="*/ 3 w 30"/>
                  <a:gd name="T29" fmla="*/ 1 h 28"/>
                  <a:gd name="T30" fmla="*/ 3 w 30"/>
                  <a:gd name="T31" fmla="*/ 0 h 28"/>
                  <a:gd name="T32" fmla="*/ 4 w 30"/>
                  <a:gd name="T33" fmla="*/ 0 h 28"/>
                  <a:gd name="T34" fmla="*/ 5 w 30"/>
                  <a:gd name="T35" fmla="*/ 0 h 28"/>
                  <a:gd name="T36" fmla="*/ 6 w 30"/>
                  <a:gd name="T37" fmla="*/ 1 h 28"/>
                  <a:gd name="T38" fmla="*/ 6 w 30"/>
                  <a:gd name="T39" fmla="*/ 1 h 28"/>
                  <a:gd name="T40" fmla="*/ 7 w 30"/>
                  <a:gd name="T41" fmla="*/ 1 h 28"/>
                  <a:gd name="T42" fmla="*/ 7 w 30"/>
                  <a:gd name="T43" fmla="*/ 2 h 28"/>
                  <a:gd name="T44" fmla="*/ 8 w 30"/>
                  <a:gd name="T45" fmla="*/ 3 h 28"/>
                  <a:gd name="T46" fmla="*/ 8 w 30"/>
                  <a:gd name="T47" fmla="*/ 3 h 28"/>
                  <a:gd name="T48" fmla="*/ 8 w 30"/>
                  <a:gd name="T49" fmla="*/ 4 h 28"/>
                  <a:gd name="T50" fmla="*/ 8 w 30"/>
                  <a:gd name="T51" fmla="*/ 5 h 28"/>
                  <a:gd name="T52" fmla="*/ 7 w 30"/>
                  <a:gd name="T53" fmla="*/ 7 h 28"/>
                  <a:gd name="T54" fmla="*/ 6 w 30"/>
                  <a:gd name="T55" fmla="*/ 7 h 28"/>
                  <a:gd name="T56" fmla="*/ 4 w 30"/>
                  <a:gd name="T57" fmla="*/ 7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Freeform 278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Freeform 279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4 w 30"/>
                  <a:gd name="T1" fmla="*/ 7 h 29"/>
                  <a:gd name="T2" fmla="*/ 3 w 30"/>
                  <a:gd name="T3" fmla="*/ 7 h 29"/>
                  <a:gd name="T4" fmla="*/ 3 w 30"/>
                  <a:gd name="T5" fmla="*/ 7 h 29"/>
                  <a:gd name="T6" fmla="*/ 2 w 30"/>
                  <a:gd name="T7" fmla="*/ 6 h 29"/>
                  <a:gd name="T8" fmla="*/ 1 w 30"/>
                  <a:gd name="T9" fmla="*/ 6 h 29"/>
                  <a:gd name="T10" fmla="*/ 1 w 30"/>
                  <a:gd name="T11" fmla="*/ 5 h 29"/>
                  <a:gd name="T12" fmla="*/ 1 w 30"/>
                  <a:gd name="T13" fmla="*/ 5 h 29"/>
                  <a:gd name="T14" fmla="*/ 0 w 30"/>
                  <a:gd name="T15" fmla="*/ 4 h 29"/>
                  <a:gd name="T16" fmla="*/ 0 w 30"/>
                  <a:gd name="T17" fmla="*/ 3 h 29"/>
                  <a:gd name="T18" fmla="*/ 0 w 30"/>
                  <a:gd name="T19" fmla="*/ 3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2 w 30"/>
                  <a:gd name="T27" fmla="*/ 0 h 29"/>
                  <a:gd name="T28" fmla="*/ 3 w 30"/>
                  <a:gd name="T29" fmla="*/ 0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0 h 29"/>
                  <a:gd name="T38" fmla="*/ 6 w 30"/>
                  <a:gd name="T39" fmla="*/ 0 h 29"/>
                  <a:gd name="T40" fmla="*/ 7 w 30"/>
                  <a:gd name="T41" fmla="*/ 1 h 29"/>
                  <a:gd name="T42" fmla="*/ 7 w 30"/>
                  <a:gd name="T43" fmla="*/ 1 h 29"/>
                  <a:gd name="T44" fmla="*/ 8 w 30"/>
                  <a:gd name="T45" fmla="*/ 2 h 29"/>
                  <a:gd name="T46" fmla="*/ 8 w 30"/>
                  <a:gd name="T47" fmla="*/ 3 h 29"/>
                  <a:gd name="T48" fmla="*/ 8 w 30"/>
                  <a:gd name="T49" fmla="*/ 3 h 29"/>
                  <a:gd name="T50" fmla="*/ 8 w 30"/>
                  <a:gd name="T51" fmla="*/ 5 h 29"/>
                  <a:gd name="T52" fmla="*/ 7 w 30"/>
                  <a:gd name="T53" fmla="*/ 6 h 29"/>
                  <a:gd name="T54" fmla="*/ 6 w 30"/>
                  <a:gd name="T55" fmla="*/ 7 h 29"/>
                  <a:gd name="T56" fmla="*/ 4 w 30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Freeform 280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Freeform 281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5 h 30"/>
                  <a:gd name="T52" fmla="*/ 7 w 30"/>
                  <a:gd name="T53" fmla="*/ 7 h 30"/>
                  <a:gd name="T54" fmla="*/ 6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9" name="Freeform 282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5 w 58"/>
                  <a:gd name="T1" fmla="*/ 8 h 59"/>
                  <a:gd name="T2" fmla="*/ 15 w 58"/>
                  <a:gd name="T3" fmla="*/ 6 h 59"/>
                  <a:gd name="T4" fmla="*/ 14 w 58"/>
                  <a:gd name="T5" fmla="*/ 5 h 59"/>
                  <a:gd name="T6" fmla="*/ 14 w 58"/>
                  <a:gd name="T7" fmla="*/ 4 h 59"/>
                  <a:gd name="T8" fmla="*/ 13 w 58"/>
                  <a:gd name="T9" fmla="*/ 3 h 59"/>
                  <a:gd name="T10" fmla="*/ 12 w 58"/>
                  <a:gd name="T11" fmla="*/ 2 h 59"/>
                  <a:gd name="T12" fmla="*/ 10 w 58"/>
                  <a:gd name="T13" fmla="*/ 1 h 59"/>
                  <a:gd name="T14" fmla="*/ 9 w 58"/>
                  <a:gd name="T15" fmla="*/ 0 h 59"/>
                  <a:gd name="T16" fmla="*/ 7 w 58"/>
                  <a:gd name="T17" fmla="*/ 0 h 59"/>
                  <a:gd name="T18" fmla="*/ 5 w 58"/>
                  <a:gd name="T19" fmla="*/ 1 h 59"/>
                  <a:gd name="T20" fmla="*/ 2 w 58"/>
                  <a:gd name="T21" fmla="*/ 3 h 59"/>
                  <a:gd name="T22" fmla="*/ 1 w 58"/>
                  <a:gd name="T23" fmla="*/ 5 h 59"/>
                  <a:gd name="T24" fmla="*/ 0 w 58"/>
                  <a:gd name="T25" fmla="*/ 8 h 59"/>
                  <a:gd name="T26" fmla="*/ 0 w 58"/>
                  <a:gd name="T27" fmla="*/ 9 h 59"/>
                  <a:gd name="T28" fmla="*/ 1 w 58"/>
                  <a:gd name="T29" fmla="*/ 11 h 59"/>
                  <a:gd name="T30" fmla="*/ 1 w 58"/>
                  <a:gd name="T31" fmla="*/ 12 h 59"/>
                  <a:gd name="T32" fmla="*/ 2 w 58"/>
                  <a:gd name="T33" fmla="*/ 13 h 59"/>
                  <a:gd name="T34" fmla="*/ 3 w 58"/>
                  <a:gd name="T35" fmla="*/ 14 h 59"/>
                  <a:gd name="T36" fmla="*/ 5 w 58"/>
                  <a:gd name="T37" fmla="*/ 15 h 59"/>
                  <a:gd name="T38" fmla="*/ 6 w 58"/>
                  <a:gd name="T39" fmla="*/ 15 h 59"/>
                  <a:gd name="T40" fmla="*/ 7 w 58"/>
                  <a:gd name="T41" fmla="*/ 15 h 59"/>
                  <a:gd name="T42" fmla="*/ 9 w 58"/>
                  <a:gd name="T43" fmla="*/ 15 h 59"/>
                  <a:gd name="T44" fmla="*/ 10 w 58"/>
                  <a:gd name="T45" fmla="*/ 15 h 59"/>
                  <a:gd name="T46" fmla="*/ 12 w 58"/>
                  <a:gd name="T47" fmla="*/ 14 h 59"/>
                  <a:gd name="T48" fmla="*/ 13 w 58"/>
                  <a:gd name="T49" fmla="*/ 13 h 59"/>
                  <a:gd name="T50" fmla="*/ 14 w 58"/>
                  <a:gd name="T51" fmla="*/ 12 h 59"/>
                  <a:gd name="T52" fmla="*/ 14 w 58"/>
                  <a:gd name="T53" fmla="*/ 11 h 59"/>
                  <a:gd name="T54" fmla="*/ 15 w 58"/>
                  <a:gd name="T55" fmla="*/ 9 h 59"/>
                  <a:gd name="T56" fmla="*/ 15 w 58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Freeform 283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4 w 29"/>
                  <a:gd name="T1" fmla="*/ 7 h 29"/>
                  <a:gd name="T2" fmla="*/ 3 w 29"/>
                  <a:gd name="T3" fmla="*/ 7 h 29"/>
                  <a:gd name="T4" fmla="*/ 3 w 29"/>
                  <a:gd name="T5" fmla="*/ 7 h 29"/>
                  <a:gd name="T6" fmla="*/ 2 w 29"/>
                  <a:gd name="T7" fmla="*/ 6 h 29"/>
                  <a:gd name="T8" fmla="*/ 1 w 29"/>
                  <a:gd name="T9" fmla="*/ 6 h 29"/>
                  <a:gd name="T10" fmla="*/ 1 w 29"/>
                  <a:gd name="T11" fmla="*/ 5 h 29"/>
                  <a:gd name="T12" fmla="*/ 1 w 29"/>
                  <a:gd name="T13" fmla="*/ 5 h 29"/>
                  <a:gd name="T14" fmla="*/ 0 w 29"/>
                  <a:gd name="T15" fmla="*/ 4 h 29"/>
                  <a:gd name="T16" fmla="*/ 0 w 29"/>
                  <a:gd name="T17" fmla="*/ 3 h 29"/>
                  <a:gd name="T18" fmla="*/ 0 w 29"/>
                  <a:gd name="T19" fmla="*/ 3 h 29"/>
                  <a:gd name="T20" fmla="*/ 1 w 29"/>
                  <a:gd name="T21" fmla="*/ 2 h 29"/>
                  <a:gd name="T22" fmla="*/ 1 w 29"/>
                  <a:gd name="T23" fmla="*/ 1 h 29"/>
                  <a:gd name="T24" fmla="*/ 1 w 29"/>
                  <a:gd name="T25" fmla="*/ 1 h 29"/>
                  <a:gd name="T26" fmla="*/ 2 w 29"/>
                  <a:gd name="T27" fmla="*/ 0 h 29"/>
                  <a:gd name="T28" fmla="*/ 3 w 29"/>
                  <a:gd name="T29" fmla="*/ 0 h 29"/>
                  <a:gd name="T30" fmla="*/ 3 w 29"/>
                  <a:gd name="T31" fmla="*/ 0 h 29"/>
                  <a:gd name="T32" fmla="*/ 4 w 29"/>
                  <a:gd name="T33" fmla="*/ 0 h 29"/>
                  <a:gd name="T34" fmla="*/ 5 w 29"/>
                  <a:gd name="T35" fmla="*/ 0 h 29"/>
                  <a:gd name="T36" fmla="*/ 5 w 29"/>
                  <a:gd name="T37" fmla="*/ 0 h 29"/>
                  <a:gd name="T38" fmla="*/ 6 w 29"/>
                  <a:gd name="T39" fmla="*/ 0 h 29"/>
                  <a:gd name="T40" fmla="*/ 7 w 29"/>
                  <a:gd name="T41" fmla="*/ 1 h 29"/>
                  <a:gd name="T42" fmla="*/ 7 w 29"/>
                  <a:gd name="T43" fmla="*/ 1 h 29"/>
                  <a:gd name="T44" fmla="*/ 7 w 29"/>
                  <a:gd name="T45" fmla="*/ 2 h 29"/>
                  <a:gd name="T46" fmla="*/ 8 w 29"/>
                  <a:gd name="T47" fmla="*/ 3 h 29"/>
                  <a:gd name="T48" fmla="*/ 8 w 29"/>
                  <a:gd name="T49" fmla="*/ 3 h 29"/>
                  <a:gd name="T50" fmla="*/ 7 w 29"/>
                  <a:gd name="T51" fmla="*/ 5 h 29"/>
                  <a:gd name="T52" fmla="*/ 7 w 29"/>
                  <a:gd name="T53" fmla="*/ 6 h 29"/>
                  <a:gd name="T54" fmla="*/ 5 w 29"/>
                  <a:gd name="T55" fmla="*/ 7 h 29"/>
                  <a:gd name="T56" fmla="*/ 4 w 29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Freeform 284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2" name="Freeform 285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291" name="Rectangle 286"/>
          <p:cNvSpPr>
            <a:spLocks noChangeArrowheads="1"/>
          </p:cNvSpPr>
          <p:nvPr/>
        </p:nvSpPr>
        <p:spPr bwMode="auto">
          <a:xfrm>
            <a:off x="457200" y="2895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b="1">
                <a:solidFill>
                  <a:srgbClr val="0033CC"/>
                </a:solidFill>
              </a:rPr>
              <a:t>I. VẬT DẪN NHIỆT VÀ VẬT CÁCH NHIỆT:</a:t>
            </a:r>
          </a:p>
        </p:txBody>
      </p:sp>
      <p:sp>
        <p:nvSpPr>
          <p:cNvPr id="12292" name="Text Box 288"/>
          <p:cNvSpPr txBox="1">
            <a:spLocks noChangeArrowheads="1"/>
          </p:cNvSpPr>
          <p:nvPr/>
        </p:nvSpPr>
        <p:spPr bwMode="auto">
          <a:xfrm>
            <a:off x="152400" y="36322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Text Box 289"/>
          <p:cNvSpPr txBox="1">
            <a:spLocks noChangeArrowheads="1"/>
          </p:cNvSpPr>
          <p:nvPr/>
        </p:nvSpPr>
        <p:spPr bwMode="auto">
          <a:xfrm>
            <a:off x="0" y="39004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4" name="Text Box 291"/>
          <p:cNvSpPr txBox="1">
            <a:spLocks noChangeArrowheads="1"/>
          </p:cNvSpPr>
          <p:nvPr/>
        </p:nvSpPr>
        <p:spPr bwMode="auto">
          <a:xfrm>
            <a:off x="152400" y="3506788"/>
            <a:ext cx="8991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    Các kim loại: </a:t>
            </a:r>
            <a:r>
              <a:rPr lang="vi-VN" sz="2400" b="1" i="1"/>
              <a:t>đ</a:t>
            </a:r>
            <a:r>
              <a:rPr lang="en-US" sz="2400" b="1" i="1"/>
              <a:t>ồng, nhôm, sắt…dẫn nhiệt tốt gọi là</a:t>
            </a:r>
            <a:r>
              <a:rPr lang="en-US" sz="2400" i="1"/>
              <a:t> </a:t>
            </a:r>
            <a:r>
              <a:rPr lang="en-US" sz="2400" b="1" i="1">
                <a:solidFill>
                  <a:srgbClr val="FF0000"/>
                </a:solidFill>
              </a:rPr>
              <a:t>vật dẫn nhiệt</a:t>
            </a:r>
            <a:r>
              <a:rPr lang="en-US" sz="2400" b="1" i="1"/>
              <a:t>.</a:t>
            </a:r>
          </a:p>
          <a:p>
            <a:r>
              <a:rPr lang="en-US" sz="2400" i="1"/>
              <a:t>G</a:t>
            </a:r>
            <a:r>
              <a:rPr lang="en-US" sz="2400" b="1" i="1"/>
              <a:t>ỗ, nhựa, len, bông dẫn nhiệt kém gọi là</a:t>
            </a:r>
            <a:r>
              <a:rPr lang="en-US" sz="2400" i="1"/>
              <a:t>  </a:t>
            </a:r>
            <a:r>
              <a:rPr lang="en-US" sz="2400" b="1" i="1">
                <a:solidFill>
                  <a:srgbClr val="FF0000"/>
                </a:solidFill>
              </a:rPr>
              <a:t>vật cách nhiệt</a:t>
            </a:r>
            <a:r>
              <a:rPr lang="en-US" sz="2400" b="1" i="1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2295" name="Rectangle 292"/>
          <p:cNvSpPr>
            <a:spLocks noChangeArrowheads="1"/>
          </p:cNvSpPr>
          <p:nvPr/>
        </p:nvSpPr>
        <p:spPr bwMode="auto">
          <a:xfrm>
            <a:off x="457200" y="4419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000" b="1">
                <a:solidFill>
                  <a:srgbClr val="0033CC"/>
                </a:solidFill>
              </a:rPr>
              <a:t>II. TÍNH CÁCH NHIỆT CỦA KHÔNG KHÍ:</a:t>
            </a:r>
          </a:p>
        </p:txBody>
      </p:sp>
      <p:sp>
        <p:nvSpPr>
          <p:cNvPr id="12296" name="Rectangle 29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noFill/>
        </p:spPr>
        <p:txBody>
          <a:bodyPr/>
          <a:lstStyle/>
          <a:p>
            <a:pPr eaLnBrk="1" hangingPunct="1"/>
            <a:endParaRPr lang="en-US" sz="3200" smtClean="0">
              <a:solidFill>
                <a:srgbClr val="0033CC"/>
              </a:solidFill>
            </a:endParaRPr>
          </a:p>
        </p:txBody>
      </p:sp>
      <p:sp>
        <p:nvSpPr>
          <p:cNvPr id="12297" name="WordArt 294"/>
          <p:cNvSpPr>
            <a:spLocks noChangeArrowheads="1" noChangeShapeType="1" noTextEdit="1"/>
          </p:cNvSpPr>
          <p:nvPr/>
        </p:nvSpPr>
        <p:spPr bwMode="auto">
          <a:xfrm>
            <a:off x="3533775" y="1200150"/>
            <a:ext cx="15049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Khoa học</a:t>
            </a:r>
          </a:p>
        </p:txBody>
      </p:sp>
      <p:sp>
        <p:nvSpPr>
          <p:cNvPr id="12298" name="WordArt 295"/>
          <p:cNvSpPr>
            <a:spLocks noChangeArrowheads="1" noChangeShapeType="1" noTextEdit="1"/>
          </p:cNvSpPr>
          <p:nvPr/>
        </p:nvSpPr>
        <p:spPr bwMode="auto">
          <a:xfrm>
            <a:off x="1524000" y="1676400"/>
            <a:ext cx="55245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Vật dẫn nhiệt và vật cách nhiệt</a:t>
            </a:r>
          </a:p>
        </p:txBody>
      </p:sp>
      <p:sp>
        <p:nvSpPr>
          <p:cNvPr id="19752" name="Text Box 296"/>
          <p:cNvSpPr txBox="1">
            <a:spLocks noChangeArrowheads="1"/>
          </p:cNvSpPr>
          <p:nvPr/>
        </p:nvSpPr>
        <p:spPr bwMode="auto">
          <a:xfrm>
            <a:off x="1143000" y="5105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99"/>
                </a:solidFill>
              </a:rPr>
              <a:t>Không khí là vật cách nhiệt.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33CC"/>
                </a:solidFill>
              </a:rPr>
              <a:t/>
            </a:r>
            <a:br>
              <a:rPr lang="en-US" sz="2800" smtClean="0">
                <a:solidFill>
                  <a:srgbClr val="0033CC"/>
                </a:solidFill>
              </a:rPr>
            </a:br>
            <a:endParaRPr lang="en-US" sz="2400" b="1" smtClean="0">
              <a:solidFill>
                <a:srgbClr val="0033CC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625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I. VẬT DẪN NHIỆT VÀ VẬT CÁCH NHIỆT</a:t>
            </a:r>
            <a:r>
              <a:rPr lang="en-US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400" y="19431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   </a:t>
            </a:r>
            <a:r>
              <a:rPr lang="en-US" sz="2000" b="1"/>
              <a:t>Thí nghiệm 1:</a:t>
            </a:r>
            <a:endParaRPr lang="en-US" sz="200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52400" y="3617913"/>
            <a:ext cx="861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3505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0" y="2590800"/>
            <a:ext cx="9144000" cy="2743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H="1">
            <a:off x="2209800" y="2590800"/>
            <a:ext cx="1270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0" y="27432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Chuẩn bị</a:t>
            </a: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1371600" y="27432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Cách tiến hành</a:t>
            </a:r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7315200" y="27432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Kết quả</a:t>
            </a: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0" y="38862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0" y="3657600"/>
            <a:ext cx="236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>
                <a:solidFill>
                  <a:srgbClr val="008000"/>
                </a:solidFill>
              </a:rPr>
              <a:t> Cốc n</a:t>
            </a:r>
            <a:r>
              <a:rPr lang="vi-VN" sz="2000">
                <a:solidFill>
                  <a:srgbClr val="008000"/>
                </a:solidFill>
              </a:rPr>
              <a:t>ư</a:t>
            </a:r>
            <a:r>
              <a:rPr lang="en-US" sz="2000">
                <a:solidFill>
                  <a:srgbClr val="008000"/>
                </a:solidFill>
              </a:rPr>
              <a:t>ớc nóng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8000"/>
                </a:solidFill>
              </a:rPr>
              <a:t> Thìa kim loại</a:t>
            </a:r>
          </a:p>
          <a:p>
            <a:r>
              <a:rPr lang="en-US" sz="2000">
                <a:solidFill>
                  <a:srgbClr val="008000"/>
                </a:solidFill>
              </a:rPr>
              <a:t>- Thìa nhựa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286000" y="3505200"/>
            <a:ext cx="289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>
                <a:solidFill>
                  <a:srgbClr val="008000"/>
                </a:solidFill>
              </a:rPr>
              <a:t> Cho vào cốc n</a:t>
            </a:r>
            <a:r>
              <a:rPr lang="vi-VN" sz="2000">
                <a:solidFill>
                  <a:srgbClr val="008000"/>
                </a:solidFill>
              </a:rPr>
              <a:t>ư</a:t>
            </a:r>
            <a:r>
              <a:rPr lang="en-US" sz="2000">
                <a:solidFill>
                  <a:srgbClr val="008000"/>
                </a:solidFill>
              </a:rPr>
              <a:t>ớc nóng một thìa bằng kim loại và một thìa bằng nhựa.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105400" y="3505200"/>
            <a:ext cx="213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6600CC"/>
                </a:solidFill>
              </a:rPr>
              <a:t>Thìa bằng kim loại nóng h</a:t>
            </a:r>
            <a:r>
              <a:rPr lang="vi-VN" sz="2000">
                <a:solidFill>
                  <a:srgbClr val="6600CC"/>
                </a:solidFill>
              </a:rPr>
              <a:t>ơ</a:t>
            </a:r>
            <a:r>
              <a:rPr lang="en-US" sz="2000">
                <a:solidFill>
                  <a:srgbClr val="6600CC"/>
                </a:solidFill>
              </a:rPr>
              <a:t>n thìa nhựa.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228600" y="5257800"/>
            <a:ext cx="8763000" cy="1600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 i="1"/>
          </a:p>
          <a:p>
            <a:endParaRPr lang="en-US" sz="1600" i="1"/>
          </a:p>
          <a:p>
            <a:r>
              <a:rPr lang="en-US" sz="2000" b="1" i="1">
                <a:solidFill>
                  <a:srgbClr val="0000CC"/>
                </a:solidFill>
              </a:rPr>
              <a:t>  Các kim loại: </a:t>
            </a:r>
            <a:r>
              <a:rPr lang="vi-VN" sz="2000" b="1" i="1">
                <a:solidFill>
                  <a:srgbClr val="0000CC"/>
                </a:solidFill>
              </a:rPr>
              <a:t>đ</a:t>
            </a:r>
            <a:r>
              <a:rPr lang="en-US" sz="2000" b="1" i="1">
                <a:solidFill>
                  <a:srgbClr val="0000CC"/>
                </a:solidFill>
              </a:rPr>
              <a:t>ồng, nhôm, sắt…dẫn nhiệt tốt gọi là</a:t>
            </a:r>
            <a:r>
              <a:rPr lang="en-US" sz="1600" i="1"/>
              <a:t> </a:t>
            </a:r>
            <a:r>
              <a:rPr lang="en-US" sz="2000" i="1">
                <a:solidFill>
                  <a:srgbClr val="FF0000"/>
                </a:solidFill>
              </a:rPr>
              <a:t>vật dẫn nhiệt.</a:t>
            </a:r>
            <a:endParaRPr lang="en-US" sz="2000" i="1">
              <a:solidFill>
                <a:srgbClr val="0000CC"/>
              </a:solidFill>
            </a:endParaRPr>
          </a:p>
          <a:p>
            <a:r>
              <a:rPr lang="en-US" sz="2000" i="1">
                <a:solidFill>
                  <a:srgbClr val="0000CC"/>
                </a:solidFill>
              </a:rPr>
              <a:t>G</a:t>
            </a:r>
            <a:r>
              <a:rPr lang="en-US" sz="2000" b="1" i="1">
                <a:solidFill>
                  <a:srgbClr val="0000CC"/>
                </a:solidFill>
              </a:rPr>
              <a:t>ỗ, nhựa, len, bông… dẫn nhiệt kém gọi là</a:t>
            </a:r>
            <a:r>
              <a:rPr lang="en-US" sz="1600" i="1"/>
              <a:t>  </a:t>
            </a:r>
            <a:r>
              <a:rPr lang="en-US" sz="2000" i="1">
                <a:solidFill>
                  <a:srgbClr val="FF0000"/>
                </a:solidFill>
              </a:rPr>
              <a:t>vật cách nhiệt</a:t>
            </a:r>
            <a:r>
              <a:rPr lang="en-US" sz="2000" i="1">
                <a:solidFill>
                  <a:srgbClr val="0000CC"/>
                </a:solidFill>
              </a:rPr>
              <a:t>.</a:t>
            </a:r>
          </a:p>
          <a:p>
            <a:r>
              <a:rPr lang="en-US" sz="1600" i="1">
                <a:solidFill>
                  <a:srgbClr val="FF0000"/>
                </a:solidFill>
              </a:rPr>
              <a:t> </a:t>
            </a:r>
          </a:p>
          <a:p>
            <a:endParaRPr lang="en-US" sz="2000"/>
          </a:p>
        </p:txBody>
      </p:sp>
      <p:sp>
        <p:nvSpPr>
          <p:cNvPr id="3090" name="Text Box 20"/>
          <p:cNvSpPr txBox="1">
            <a:spLocks noChangeArrowheads="1"/>
          </p:cNvSpPr>
          <p:nvPr/>
        </p:nvSpPr>
        <p:spPr bwMode="auto">
          <a:xfrm>
            <a:off x="5105400" y="28035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</a:rPr>
              <a:t>Dự đoán kết quả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467600" y="3476625"/>
            <a:ext cx="182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Thìa bằng kim loại nóng h</a:t>
            </a:r>
            <a:r>
              <a:rPr lang="vi-VN" sz="2000">
                <a:solidFill>
                  <a:srgbClr val="FF0000"/>
                </a:solidFill>
              </a:rPr>
              <a:t>ơ</a:t>
            </a:r>
            <a:r>
              <a:rPr lang="en-US" sz="2000">
                <a:solidFill>
                  <a:srgbClr val="FF0000"/>
                </a:solidFill>
              </a:rPr>
              <a:t>n thìa nhựa.</a:t>
            </a:r>
          </a:p>
        </p:txBody>
      </p:sp>
      <p:sp>
        <p:nvSpPr>
          <p:cNvPr id="3092" name="Line 22"/>
          <p:cNvSpPr>
            <a:spLocks noChangeShapeType="1"/>
          </p:cNvSpPr>
          <p:nvPr/>
        </p:nvSpPr>
        <p:spPr bwMode="auto">
          <a:xfrm flipH="1">
            <a:off x="5029200" y="2590800"/>
            <a:ext cx="1270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3"/>
          <p:cNvSpPr>
            <a:spLocks noChangeShapeType="1"/>
          </p:cNvSpPr>
          <p:nvPr/>
        </p:nvSpPr>
        <p:spPr bwMode="auto">
          <a:xfrm flipH="1">
            <a:off x="7315200" y="2590800"/>
            <a:ext cx="1270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WordArt 24"/>
          <p:cNvSpPr>
            <a:spLocks noChangeArrowheads="1" noChangeShapeType="1" noTextEdit="1"/>
          </p:cNvSpPr>
          <p:nvPr/>
        </p:nvSpPr>
        <p:spPr bwMode="auto">
          <a:xfrm>
            <a:off x="3676650" y="590550"/>
            <a:ext cx="15049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Khoa học</a:t>
            </a:r>
          </a:p>
        </p:txBody>
      </p:sp>
      <p:sp>
        <p:nvSpPr>
          <p:cNvPr id="3095" name="WordArt 26"/>
          <p:cNvSpPr>
            <a:spLocks noChangeArrowheads="1" noChangeShapeType="1" noTextEdit="1"/>
          </p:cNvSpPr>
          <p:nvPr/>
        </p:nvSpPr>
        <p:spPr bwMode="auto">
          <a:xfrm>
            <a:off x="1933575" y="914400"/>
            <a:ext cx="5000625" cy="6302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Vật dẫn nhiệt và vật cách nhiệt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  <p:bldP spid="6161" grpId="0"/>
      <p:bldP spid="6162" grpId="0"/>
      <p:bldP spid="6163" grpId="0" build="allAtOnce" animBg="1"/>
      <p:bldP spid="61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38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6600"/>
                </a:solidFill>
              </a:rPr>
              <a:t>Xoong và quai xoong được làm bằng chất liệu gì? Chất liệu đó dẫn nhiệt tốt hay dẫn nhiệt kém? Vì sao lại dùng chất liệu đó?</a:t>
            </a: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3200400" y="152400"/>
            <a:ext cx="22860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-1319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 sinh quan sát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1000" y="2971800"/>
            <a:ext cx="8458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     Xoong được làm bằng nhôm, gang, inốc đây là những chất dẫn nhiệt tốt để nấu nhanh.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      Quai xoong được làm bằng nhựa, đây là vật cách nhiệt để khi ta cầm không bị nóng.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D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90800" y="2286000"/>
            <a:ext cx="1611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048000" y="1117600"/>
            <a:ext cx="6019800" cy="3149600"/>
          </a:xfrm>
          <a:prstGeom prst="wedgeRoundRectCallout">
            <a:avLst>
              <a:gd name="adj1" fmla="val -75819"/>
              <a:gd name="adj2" fmla="val 29690"/>
              <a:gd name="adj3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    </a:t>
            </a:r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76600" y="2362200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 Do gỗ, nhựa dẫn nhiệt kém nên tay ta không bị mất nhiệt nhanh nh</a:t>
            </a:r>
            <a:r>
              <a:rPr lang="vi-VN" sz="2400">
                <a:solidFill>
                  <a:srgbClr val="FF0000"/>
                </a:solidFill>
              </a:rPr>
              <a:t>ư</a:t>
            </a:r>
            <a:r>
              <a:rPr lang="en-US" sz="2400">
                <a:solidFill>
                  <a:srgbClr val="FF0000"/>
                </a:solidFill>
              </a:rPr>
              <a:t> khi chạm vào ghế sắt. Vì vậy, tay không có cảm giác lạnh nh</a:t>
            </a:r>
            <a:r>
              <a:rPr lang="vi-VN" sz="2400">
                <a:solidFill>
                  <a:srgbClr val="FF0000"/>
                </a:solidFill>
              </a:rPr>
              <a:t>ư</a:t>
            </a:r>
            <a:r>
              <a:rPr lang="en-US" sz="2400">
                <a:solidFill>
                  <a:srgbClr val="FF0000"/>
                </a:solidFill>
              </a:rPr>
              <a:t> khi chạm vào ghế sắt.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667000" y="12954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124200" y="129540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    Tại sao khi chạm vào ghế gỗ, tay ta không có cảm giác lạnh bằng khi chạm vào ghế sắt?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0" y="254635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    Vì tay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ã truyền nhiệt cho ghế (vật lạnh h</a:t>
            </a:r>
            <a:r>
              <a:rPr lang="vi-VN" sz="2400">
                <a:solidFill>
                  <a:srgbClr val="FF0000"/>
                </a:solidFill>
              </a:rPr>
              <a:t>ơ</a:t>
            </a:r>
            <a:r>
              <a:rPr lang="en-US" sz="2400">
                <a:solidFill>
                  <a:srgbClr val="FF0000"/>
                </a:solidFill>
              </a:rPr>
              <a:t>n) do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ó tay có cảm giác lạnh.</a:t>
            </a:r>
            <a:endParaRPr lang="en-US" sz="2400" b="1">
              <a:solidFill>
                <a:srgbClr val="0000CC"/>
              </a:solidFill>
            </a:endParaRPr>
          </a:p>
          <a:p>
            <a:endParaRPr lang="en-US" sz="240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124200" y="1295400"/>
            <a:ext cx="5867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CC"/>
                </a:solidFill>
              </a:rPr>
              <a:t>    Tại sao những hôm trời rét, chạm  tay vào ghế sắt tay ta có cảm giác lạnh? </a:t>
            </a:r>
          </a:p>
          <a:p>
            <a:endParaRPr lang="en-US" sz="240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CC"/>
              </a:solidFill>
            </a:endParaRPr>
          </a:p>
        </p:txBody>
      </p:sp>
      <p:pic>
        <p:nvPicPr>
          <p:cNvPr id="5129" name="Picture 10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0" y="5264150"/>
            <a:ext cx="14478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7623175" y="5337175"/>
            <a:ext cx="14478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5984875"/>
            <a:ext cx="9144000" cy="87312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2535E-8 L 0.30347 4.62535E-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4" grpId="0"/>
      <p:bldP spid="7175" grpId="0" build="allAtOnce"/>
      <p:bldP spid="717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8" name="Group 4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6300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Freeform 6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7 w 61"/>
                  <a:gd name="T1" fmla="*/ 15 h 60"/>
                  <a:gd name="T2" fmla="*/ 4 w 61"/>
                  <a:gd name="T3" fmla="*/ 15 h 60"/>
                  <a:gd name="T4" fmla="*/ 2 w 61"/>
                  <a:gd name="T5" fmla="*/ 13 h 60"/>
                  <a:gd name="T6" fmla="*/ 0 w 61"/>
                  <a:gd name="T7" fmla="*/ 11 h 60"/>
                  <a:gd name="T8" fmla="*/ 0 w 61"/>
                  <a:gd name="T9" fmla="*/ 8 h 60"/>
                  <a:gd name="T10" fmla="*/ 0 w 61"/>
                  <a:gd name="T11" fmla="*/ 5 h 60"/>
                  <a:gd name="T12" fmla="*/ 2 w 61"/>
                  <a:gd name="T13" fmla="*/ 2 h 60"/>
                  <a:gd name="T14" fmla="*/ 4 w 61"/>
                  <a:gd name="T15" fmla="*/ 1 h 60"/>
                  <a:gd name="T16" fmla="*/ 7 w 61"/>
                  <a:gd name="T17" fmla="*/ 0 h 60"/>
                  <a:gd name="T18" fmla="*/ 10 w 61"/>
                  <a:gd name="T19" fmla="*/ 1 h 60"/>
                  <a:gd name="T20" fmla="*/ 13 w 61"/>
                  <a:gd name="T21" fmla="*/ 2 h 60"/>
                  <a:gd name="T22" fmla="*/ 14 w 61"/>
                  <a:gd name="T23" fmla="*/ 5 h 60"/>
                  <a:gd name="T24" fmla="*/ 15 w 61"/>
                  <a:gd name="T25" fmla="*/ 8 h 60"/>
                  <a:gd name="T26" fmla="*/ 14 w 61"/>
                  <a:gd name="T27" fmla="*/ 11 h 60"/>
                  <a:gd name="T28" fmla="*/ 13 w 61"/>
                  <a:gd name="T29" fmla="*/ 13 h 60"/>
                  <a:gd name="T30" fmla="*/ 10 w 61"/>
                  <a:gd name="T31" fmla="*/ 15 h 60"/>
                  <a:gd name="T32" fmla="*/ 7 w 61"/>
                  <a:gd name="T33" fmla="*/ 15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Freeform 7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3 w 132"/>
                  <a:gd name="T1" fmla="*/ 46 h 182"/>
                  <a:gd name="T2" fmla="*/ 21 w 132"/>
                  <a:gd name="T3" fmla="*/ 46 h 182"/>
                  <a:gd name="T4" fmla="*/ 22 w 132"/>
                  <a:gd name="T5" fmla="*/ 44 h 182"/>
                  <a:gd name="T6" fmla="*/ 25 w 132"/>
                  <a:gd name="T7" fmla="*/ 39 h 182"/>
                  <a:gd name="T8" fmla="*/ 29 w 132"/>
                  <a:gd name="T9" fmla="*/ 32 h 182"/>
                  <a:gd name="T10" fmla="*/ 32 w 132"/>
                  <a:gd name="T11" fmla="*/ 23 h 182"/>
                  <a:gd name="T12" fmla="*/ 34 w 132"/>
                  <a:gd name="T13" fmla="*/ 15 h 182"/>
                  <a:gd name="T14" fmla="*/ 33 w 132"/>
                  <a:gd name="T15" fmla="*/ 8 h 182"/>
                  <a:gd name="T16" fmla="*/ 27 w 132"/>
                  <a:gd name="T17" fmla="*/ 3 h 182"/>
                  <a:gd name="T18" fmla="*/ 17 w 132"/>
                  <a:gd name="T19" fmla="*/ 0 h 182"/>
                  <a:gd name="T20" fmla="*/ 7 w 132"/>
                  <a:gd name="T21" fmla="*/ 3 h 182"/>
                  <a:gd name="T22" fmla="*/ 1 w 132"/>
                  <a:gd name="T23" fmla="*/ 8 h 182"/>
                  <a:gd name="T24" fmla="*/ 0 w 132"/>
                  <a:gd name="T25" fmla="*/ 15 h 182"/>
                  <a:gd name="T26" fmla="*/ 2 w 132"/>
                  <a:gd name="T27" fmla="*/ 23 h 182"/>
                  <a:gd name="T28" fmla="*/ 5 w 132"/>
                  <a:gd name="T29" fmla="*/ 32 h 182"/>
                  <a:gd name="T30" fmla="*/ 9 w 132"/>
                  <a:gd name="T31" fmla="*/ 39 h 182"/>
                  <a:gd name="T32" fmla="*/ 12 w 132"/>
                  <a:gd name="T33" fmla="*/ 44 h 182"/>
                  <a:gd name="T34" fmla="*/ 13 w 132"/>
                  <a:gd name="T35" fmla="*/ 4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Freeform 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3 w 132"/>
                  <a:gd name="T1" fmla="*/ 46 h 182"/>
                  <a:gd name="T2" fmla="*/ 21 w 132"/>
                  <a:gd name="T3" fmla="*/ 46 h 182"/>
                  <a:gd name="T4" fmla="*/ 22 w 132"/>
                  <a:gd name="T5" fmla="*/ 44 h 182"/>
                  <a:gd name="T6" fmla="*/ 25 w 132"/>
                  <a:gd name="T7" fmla="*/ 39 h 182"/>
                  <a:gd name="T8" fmla="*/ 29 w 132"/>
                  <a:gd name="T9" fmla="*/ 32 h 182"/>
                  <a:gd name="T10" fmla="*/ 32 w 132"/>
                  <a:gd name="T11" fmla="*/ 23 h 182"/>
                  <a:gd name="T12" fmla="*/ 34 w 132"/>
                  <a:gd name="T13" fmla="*/ 15 h 182"/>
                  <a:gd name="T14" fmla="*/ 33 w 132"/>
                  <a:gd name="T15" fmla="*/ 8 h 182"/>
                  <a:gd name="T16" fmla="*/ 27 w 132"/>
                  <a:gd name="T17" fmla="*/ 3 h 182"/>
                  <a:gd name="T18" fmla="*/ 17 w 132"/>
                  <a:gd name="T19" fmla="*/ 0 h 182"/>
                  <a:gd name="T20" fmla="*/ 7 w 132"/>
                  <a:gd name="T21" fmla="*/ 3 h 182"/>
                  <a:gd name="T22" fmla="*/ 1 w 132"/>
                  <a:gd name="T23" fmla="*/ 8 h 182"/>
                  <a:gd name="T24" fmla="*/ 0 w 132"/>
                  <a:gd name="T25" fmla="*/ 15 h 182"/>
                  <a:gd name="T26" fmla="*/ 2 w 132"/>
                  <a:gd name="T27" fmla="*/ 23 h 182"/>
                  <a:gd name="T28" fmla="*/ 5 w 132"/>
                  <a:gd name="T29" fmla="*/ 32 h 182"/>
                  <a:gd name="T30" fmla="*/ 9 w 132"/>
                  <a:gd name="T31" fmla="*/ 39 h 182"/>
                  <a:gd name="T32" fmla="*/ 12 w 132"/>
                  <a:gd name="T33" fmla="*/ 44 h 182"/>
                  <a:gd name="T34" fmla="*/ 13 w 132"/>
                  <a:gd name="T35" fmla="*/ 4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Freeform 9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41 w 177"/>
                  <a:gd name="T1" fmla="*/ 36 h 146"/>
                  <a:gd name="T2" fmla="*/ 45 w 177"/>
                  <a:gd name="T3" fmla="*/ 30 h 146"/>
                  <a:gd name="T4" fmla="*/ 43 w 177"/>
                  <a:gd name="T5" fmla="*/ 28 h 146"/>
                  <a:gd name="T6" fmla="*/ 41 w 177"/>
                  <a:gd name="T7" fmla="*/ 23 h 146"/>
                  <a:gd name="T8" fmla="*/ 36 w 177"/>
                  <a:gd name="T9" fmla="*/ 16 h 146"/>
                  <a:gd name="T10" fmla="*/ 31 w 177"/>
                  <a:gd name="T11" fmla="*/ 9 h 146"/>
                  <a:gd name="T12" fmla="*/ 24 w 177"/>
                  <a:gd name="T13" fmla="*/ 3 h 146"/>
                  <a:gd name="T14" fmla="*/ 18 w 177"/>
                  <a:gd name="T15" fmla="*/ 0 h 146"/>
                  <a:gd name="T16" fmla="*/ 10 w 177"/>
                  <a:gd name="T17" fmla="*/ 2 h 146"/>
                  <a:gd name="T18" fmla="*/ 4 w 177"/>
                  <a:gd name="T19" fmla="*/ 10 h 146"/>
                  <a:gd name="T20" fmla="*/ 1 w 177"/>
                  <a:gd name="T21" fmla="*/ 15 h 146"/>
                  <a:gd name="T22" fmla="*/ 0 w 177"/>
                  <a:gd name="T23" fmla="*/ 20 h 146"/>
                  <a:gd name="T24" fmla="*/ 1 w 177"/>
                  <a:gd name="T25" fmla="*/ 24 h 146"/>
                  <a:gd name="T26" fmla="*/ 2 w 177"/>
                  <a:gd name="T27" fmla="*/ 27 h 146"/>
                  <a:gd name="T28" fmla="*/ 5 w 177"/>
                  <a:gd name="T29" fmla="*/ 30 h 146"/>
                  <a:gd name="T30" fmla="*/ 8 w 177"/>
                  <a:gd name="T31" fmla="*/ 32 h 146"/>
                  <a:gd name="T32" fmla="*/ 12 w 177"/>
                  <a:gd name="T33" fmla="*/ 33 h 146"/>
                  <a:gd name="T34" fmla="*/ 16 w 177"/>
                  <a:gd name="T35" fmla="*/ 35 h 146"/>
                  <a:gd name="T36" fmla="*/ 20 w 177"/>
                  <a:gd name="T37" fmla="*/ 36 h 146"/>
                  <a:gd name="T38" fmla="*/ 25 w 177"/>
                  <a:gd name="T39" fmla="*/ 36 h 146"/>
                  <a:gd name="T40" fmla="*/ 29 w 177"/>
                  <a:gd name="T41" fmla="*/ 36 h 146"/>
                  <a:gd name="T42" fmla="*/ 33 w 177"/>
                  <a:gd name="T43" fmla="*/ 37 h 146"/>
                  <a:gd name="T44" fmla="*/ 36 w 177"/>
                  <a:gd name="T45" fmla="*/ 37 h 146"/>
                  <a:gd name="T46" fmla="*/ 39 w 177"/>
                  <a:gd name="T47" fmla="*/ 36 h 146"/>
                  <a:gd name="T48" fmla="*/ 41 w 177"/>
                  <a:gd name="T49" fmla="*/ 36 h 146"/>
                  <a:gd name="T50" fmla="*/ 41 w 177"/>
                  <a:gd name="T51" fmla="*/ 36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Freeform 10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45 w 178"/>
                  <a:gd name="T1" fmla="*/ 6 h 143"/>
                  <a:gd name="T2" fmla="*/ 41 w 178"/>
                  <a:gd name="T3" fmla="*/ 0 h 143"/>
                  <a:gd name="T4" fmla="*/ 41 w 178"/>
                  <a:gd name="T5" fmla="*/ 0 h 143"/>
                  <a:gd name="T6" fmla="*/ 39 w 178"/>
                  <a:gd name="T7" fmla="*/ 0 h 143"/>
                  <a:gd name="T8" fmla="*/ 37 w 178"/>
                  <a:gd name="T9" fmla="*/ 0 h 143"/>
                  <a:gd name="T10" fmla="*/ 33 w 178"/>
                  <a:gd name="T11" fmla="*/ 0 h 143"/>
                  <a:gd name="T12" fmla="*/ 29 w 178"/>
                  <a:gd name="T13" fmla="*/ 0 h 143"/>
                  <a:gd name="T14" fmla="*/ 25 w 178"/>
                  <a:gd name="T15" fmla="*/ 0 h 143"/>
                  <a:gd name="T16" fmla="*/ 20 w 178"/>
                  <a:gd name="T17" fmla="*/ 1 h 143"/>
                  <a:gd name="T18" fmla="*/ 16 w 178"/>
                  <a:gd name="T19" fmla="*/ 1 h 143"/>
                  <a:gd name="T20" fmla="*/ 12 w 178"/>
                  <a:gd name="T21" fmla="*/ 3 h 143"/>
                  <a:gd name="T22" fmla="*/ 8 w 178"/>
                  <a:gd name="T23" fmla="*/ 4 h 143"/>
                  <a:gd name="T24" fmla="*/ 5 w 178"/>
                  <a:gd name="T25" fmla="*/ 6 h 143"/>
                  <a:gd name="T26" fmla="*/ 2 w 178"/>
                  <a:gd name="T27" fmla="*/ 9 h 143"/>
                  <a:gd name="T28" fmla="*/ 1 w 178"/>
                  <a:gd name="T29" fmla="*/ 12 h 143"/>
                  <a:gd name="T30" fmla="*/ 0 w 178"/>
                  <a:gd name="T31" fmla="*/ 16 h 143"/>
                  <a:gd name="T32" fmla="*/ 1 w 178"/>
                  <a:gd name="T33" fmla="*/ 20 h 143"/>
                  <a:gd name="T34" fmla="*/ 4 w 178"/>
                  <a:gd name="T35" fmla="*/ 26 h 143"/>
                  <a:gd name="T36" fmla="*/ 11 w 178"/>
                  <a:gd name="T37" fmla="*/ 33 h 143"/>
                  <a:gd name="T38" fmla="*/ 18 w 178"/>
                  <a:gd name="T39" fmla="*/ 35 h 143"/>
                  <a:gd name="T40" fmla="*/ 24 w 178"/>
                  <a:gd name="T41" fmla="*/ 33 h 143"/>
                  <a:gd name="T42" fmla="*/ 31 w 178"/>
                  <a:gd name="T43" fmla="*/ 27 h 143"/>
                  <a:gd name="T44" fmla="*/ 37 w 178"/>
                  <a:gd name="T45" fmla="*/ 20 h 143"/>
                  <a:gd name="T46" fmla="*/ 41 w 178"/>
                  <a:gd name="T47" fmla="*/ 13 h 143"/>
                  <a:gd name="T48" fmla="*/ 44 w 178"/>
                  <a:gd name="T49" fmla="*/ 8 h 143"/>
                  <a:gd name="T50" fmla="*/ 45 w 178"/>
                  <a:gd name="T51" fmla="*/ 6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Freeform 11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1 w 132"/>
                  <a:gd name="T1" fmla="*/ 0 h 181"/>
                  <a:gd name="T2" fmla="*/ 13 w 132"/>
                  <a:gd name="T3" fmla="*/ 0 h 181"/>
                  <a:gd name="T4" fmla="*/ 12 w 132"/>
                  <a:gd name="T5" fmla="*/ 2 h 181"/>
                  <a:gd name="T6" fmla="*/ 9 w 132"/>
                  <a:gd name="T7" fmla="*/ 7 h 181"/>
                  <a:gd name="T8" fmla="*/ 5 w 132"/>
                  <a:gd name="T9" fmla="*/ 14 h 181"/>
                  <a:gd name="T10" fmla="*/ 2 w 132"/>
                  <a:gd name="T11" fmla="*/ 22 h 181"/>
                  <a:gd name="T12" fmla="*/ 0 w 132"/>
                  <a:gd name="T13" fmla="*/ 30 h 181"/>
                  <a:gd name="T14" fmla="*/ 2 w 132"/>
                  <a:gd name="T15" fmla="*/ 38 h 181"/>
                  <a:gd name="T16" fmla="*/ 6 w 132"/>
                  <a:gd name="T17" fmla="*/ 43 h 181"/>
                  <a:gd name="T18" fmla="*/ 16 w 132"/>
                  <a:gd name="T19" fmla="*/ 45 h 181"/>
                  <a:gd name="T20" fmla="*/ 27 w 132"/>
                  <a:gd name="T21" fmla="*/ 43 h 181"/>
                  <a:gd name="T22" fmla="*/ 32 w 132"/>
                  <a:gd name="T23" fmla="*/ 38 h 181"/>
                  <a:gd name="T24" fmla="*/ 33 w 132"/>
                  <a:gd name="T25" fmla="*/ 30 h 181"/>
                  <a:gd name="T26" fmla="*/ 32 w 132"/>
                  <a:gd name="T27" fmla="*/ 22 h 181"/>
                  <a:gd name="T28" fmla="*/ 29 w 132"/>
                  <a:gd name="T29" fmla="*/ 14 h 181"/>
                  <a:gd name="T30" fmla="*/ 25 w 132"/>
                  <a:gd name="T31" fmla="*/ 7 h 181"/>
                  <a:gd name="T32" fmla="*/ 22 w 132"/>
                  <a:gd name="T33" fmla="*/ 2 h 181"/>
                  <a:gd name="T34" fmla="*/ 2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Freeform 12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3 w 177"/>
                  <a:gd name="T1" fmla="*/ 1 h 144"/>
                  <a:gd name="T2" fmla="*/ 0 w 177"/>
                  <a:gd name="T3" fmla="*/ 7 h 144"/>
                  <a:gd name="T4" fmla="*/ 1 w 177"/>
                  <a:gd name="T5" fmla="*/ 9 h 144"/>
                  <a:gd name="T6" fmla="*/ 4 w 177"/>
                  <a:gd name="T7" fmla="*/ 14 h 144"/>
                  <a:gd name="T8" fmla="*/ 8 w 177"/>
                  <a:gd name="T9" fmla="*/ 21 h 144"/>
                  <a:gd name="T10" fmla="*/ 14 w 177"/>
                  <a:gd name="T11" fmla="*/ 28 h 144"/>
                  <a:gd name="T12" fmla="*/ 20 w 177"/>
                  <a:gd name="T13" fmla="*/ 33 h 144"/>
                  <a:gd name="T14" fmla="*/ 27 w 177"/>
                  <a:gd name="T15" fmla="*/ 36 h 144"/>
                  <a:gd name="T16" fmla="*/ 34 w 177"/>
                  <a:gd name="T17" fmla="*/ 35 h 144"/>
                  <a:gd name="T18" fmla="*/ 41 w 177"/>
                  <a:gd name="T19" fmla="*/ 27 h 144"/>
                  <a:gd name="T20" fmla="*/ 43 w 177"/>
                  <a:gd name="T21" fmla="*/ 22 h 144"/>
                  <a:gd name="T22" fmla="*/ 44 w 177"/>
                  <a:gd name="T23" fmla="*/ 17 h 144"/>
                  <a:gd name="T24" fmla="*/ 44 w 177"/>
                  <a:gd name="T25" fmla="*/ 13 h 144"/>
                  <a:gd name="T26" fmla="*/ 42 w 177"/>
                  <a:gd name="T27" fmla="*/ 10 h 144"/>
                  <a:gd name="T28" fmla="*/ 40 w 177"/>
                  <a:gd name="T29" fmla="*/ 7 h 144"/>
                  <a:gd name="T30" fmla="*/ 36 w 177"/>
                  <a:gd name="T31" fmla="*/ 5 h 144"/>
                  <a:gd name="T32" fmla="*/ 33 w 177"/>
                  <a:gd name="T33" fmla="*/ 3 h 144"/>
                  <a:gd name="T34" fmla="*/ 29 w 177"/>
                  <a:gd name="T35" fmla="*/ 2 h 144"/>
                  <a:gd name="T36" fmla="*/ 24 w 177"/>
                  <a:gd name="T37" fmla="*/ 1 h 144"/>
                  <a:gd name="T38" fmla="*/ 20 w 177"/>
                  <a:gd name="T39" fmla="*/ 1 h 144"/>
                  <a:gd name="T40" fmla="*/ 15 w 177"/>
                  <a:gd name="T41" fmla="*/ 1 h 144"/>
                  <a:gd name="T42" fmla="*/ 12 w 177"/>
                  <a:gd name="T43" fmla="*/ 0 h 144"/>
                  <a:gd name="T44" fmla="*/ 8 w 177"/>
                  <a:gd name="T45" fmla="*/ 0 h 144"/>
                  <a:gd name="T46" fmla="*/ 6 w 177"/>
                  <a:gd name="T47" fmla="*/ 1 h 144"/>
                  <a:gd name="T48" fmla="*/ 4 w 177"/>
                  <a:gd name="T49" fmla="*/ 1 h 144"/>
                  <a:gd name="T50" fmla="*/ 3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Freeform 13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29 h 143"/>
                  <a:gd name="T2" fmla="*/ 4 w 180"/>
                  <a:gd name="T3" fmla="*/ 36 h 143"/>
                  <a:gd name="T4" fmla="*/ 5 w 180"/>
                  <a:gd name="T5" fmla="*/ 36 h 143"/>
                  <a:gd name="T6" fmla="*/ 6 w 180"/>
                  <a:gd name="T7" fmla="*/ 36 h 143"/>
                  <a:gd name="T8" fmla="*/ 9 w 180"/>
                  <a:gd name="T9" fmla="*/ 36 h 143"/>
                  <a:gd name="T10" fmla="*/ 12 w 180"/>
                  <a:gd name="T11" fmla="*/ 36 h 143"/>
                  <a:gd name="T12" fmla="*/ 16 w 180"/>
                  <a:gd name="T13" fmla="*/ 36 h 143"/>
                  <a:gd name="T14" fmla="*/ 20 w 180"/>
                  <a:gd name="T15" fmla="*/ 36 h 143"/>
                  <a:gd name="T16" fmla="*/ 25 w 180"/>
                  <a:gd name="T17" fmla="*/ 35 h 143"/>
                  <a:gd name="T18" fmla="*/ 29 w 180"/>
                  <a:gd name="T19" fmla="*/ 34 h 143"/>
                  <a:gd name="T20" fmla="*/ 34 w 180"/>
                  <a:gd name="T21" fmla="*/ 33 h 143"/>
                  <a:gd name="T22" fmla="*/ 37 w 180"/>
                  <a:gd name="T23" fmla="*/ 32 h 143"/>
                  <a:gd name="T24" fmla="*/ 41 w 180"/>
                  <a:gd name="T25" fmla="*/ 30 h 143"/>
                  <a:gd name="T26" fmla="*/ 43 w 180"/>
                  <a:gd name="T27" fmla="*/ 27 h 143"/>
                  <a:gd name="T28" fmla="*/ 45 w 180"/>
                  <a:gd name="T29" fmla="*/ 24 h 143"/>
                  <a:gd name="T30" fmla="*/ 45 w 180"/>
                  <a:gd name="T31" fmla="*/ 20 h 143"/>
                  <a:gd name="T32" fmla="*/ 44 w 180"/>
                  <a:gd name="T33" fmla="*/ 15 h 143"/>
                  <a:gd name="T34" fmla="*/ 42 w 180"/>
                  <a:gd name="T35" fmla="*/ 10 h 143"/>
                  <a:gd name="T36" fmla="*/ 35 w 180"/>
                  <a:gd name="T37" fmla="*/ 2 h 143"/>
                  <a:gd name="T38" fmla="*/ 28 w 180"/>
                  <a:gd name="T39" fmla="*/ 0 h 143"/>
                  <a:gd name="T40" fmla="*/ 21 w 180"/>
                  <a:gd name="T41" fmla="*/ 3 h 143"/>
                  <a:gd name="T42" fmla="*/ 14 w 180"/>
                  <a:gd name="T43" fmla="*/ 8 h 143"/>
                  <a:gd name="T44" fmla="*/ 9 w 180"/>
                  <a:gd name="T45" fmla="*/ 15 h 143"/>
                  <a:gd name="T46" fmla="*/ 4 w 180"/>
                  <a:gd name="T47" fmla="*/ 22 h 143"/>
                  <a:gd name="T48" fmla="*/ 1 w 180"/>
                  <a:gd name="T49" fmla="*/ 27 h 143"/>
                  <a:gd name="T50" fmla="*/ 0 w 180"/>
                  <a:gd name="T51" fmla="*/ 29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Freeform 14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3 w 24"/>
                  <a:gd name="T1" fmla="*/ 6 h 24"/>
                  <a:gd name="T2" fmla="*/ 2 w 24"/>
                  <a:gd name="T3" fmla="*/ 6 h 24"/>
                  <a:gd name="T4" fmla="*/ 1 w 24"/>
                  <a:gd name="T5" fmla="*/ 6 h 24"/>
                  <a:gd name="T6" fmla="*/ 1 w 24"/>
                  <a:gd name="T7" fmla="*/ 4 h 24"/>
                  <a:gd name="T8" fmla="*/ 0 w 24"/>
                  <a:gd name="T9" fmla="*/ 3 h 24"/>
                  <a:gd name="T10" fmla="*/ 1 w 24"/>
                  <a:gd name="T11" fmla="*/ 2 h 24"/>
                  <a:gd name="T12" fmla="*/ 1 w 24"/>
                  <a:gd name="T13" fmla="*/ 1 h 24"/>
                  <a:gd name="T14" fmla="*/ 2 w 24"/>
                  <a:gd name="T15" fmla="*/ 1 h 24"/>
                  <a:gd name="T16" fmla="*/ 3 w 24"/>
                  <a:gd name="T17" fmla="*/ 0 h 24"/>
                  <a:gd name="T18" fmla="*/ 5 w 24"/>
                  <a:gd name="T19" fmla="*/ 1 h 24"/>
                  <a:gd name="T20" fmla="*/ 5 w 24"/>
                  <a:gd name="T21" fmla="*/ 1 h 24"/>
                  <a:gd name="T22" fmla="*/ 6 w 24"/>
                  <a:gd name="T23" fmla="*/ 2 h 24"/>
                  <a:gd name="T24" fmla="*/ 6 w 24"/>
                  <a:gd name="T25" fmla="*/ 3 h 24"/>
                  <a:gd name="T26" fmla="*/ 6 w 24"/>
                  <a:gd name="T27" fmla="*/ 4 h 24"/>
                  <a:gd name="T28" fmla="*/ 5 w 24"/>
                  <a:gd name="T29" fmla="*/ 6 h 24"/>
                  <a:gd name="T30" fmla="*/ 5 w 24"/>
                  <a:gd name="T31" fmla="*/ 6 h 24"/>
                  <a:gd name="T32" fmla="*/ 3 w 2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Freeform 15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5 w 52"/>
                  <a:gd name="T1" fmla="*/ 19 h 73"/>
                  <a:gd name="T2" fmla="*/ 8 w 52"/>
                  <a:gd name="T3" fmla="*/ 19 h 73"/>
                  <a:gd name="T4" fmla="*/ 9 w 52"/>
                  <a:gd name="T5" fmla="*/ 18 h 73"/>
                  <a:gd name="T6" fmla="*/ 10 w 52"/>
                  <a:gd name="T7" fmla="*/ 16 h 73"/>
                  <a:gd name="T8" fmla="*/ 11 w 52"/>
                  <a:gd name="T9" fmla="*/ 13 h 73"/>
                  <a:gd name="T10" fmla="*/ 13 w 52"/>
                  <a:gd name="T11" fmla="*/ 9 h 73"/>
                  <a:gd name="T12" fmla="*/ 13 w 52"/>
                  <a:gd name="T13" fmla="*/ 6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6 h 73"/>
                  <a:gd name="T26" fmla="*/ 1 w 52"/>
                  <a:gd name="T27" fmla="*/ 9 h 73"/>
                  <a:gd name="T28" fmla="*/ 2 w 52"/>
                  <a:gd name="T29" fmla="*/ 13 h 73"/>
                  <a:gd name="T30" fmla="*/ 3 w 52"/>
                  <a:gd name="T31" fmla="*/ 16 h 73"/>
                  <a:gd name="T32" fmla="*/ 5 w 52"/>
                  <a:gd name="T33" fmla="*/ 18 h 73"/>
                  <a:gd name="T34" fmla="*/ 5 w 52"/>
                  <a:gd name="T35" fmla="*/ 1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Freeform 1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5 w 52"/>
                  <a:gd name="T1" fmla="*/ 19 h 73"/>
                  <a:gd name="T2" fmla="*/ 8 w 52"/>
                  <a:gd name="T3" fmla="*/ 19 h 73"/>
                  <a:gd name="T4" fmla="*/ 9 w 52"/>
                  <a:gd name="T5" fmla="*/ 18 h 73"/>
                  <a:gd name="T6" fmla="*/ 10 w 52"/>
                  <a:gd name="T7" fmla="*/ 16 h 73"/>
                  <a:gd name="T8" fmla="*/ 11 w 52"/>
                  <a:gd name="T9" fmla="*/ 13 h 73"/>
                  <a:gd name="T10" fmla="*/ 13 w 52"/>
                  <a:gd name="T11" fmla="*/ 9 h 73"/>
                  <a:gd name="T12" fmla="*/ 13 w 52"/>
                  <a:gd name="T13" fmla="*/ 6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6 h 73"/>
                  <a:gd name="T26" fmla="*/ 1 w 52"/>
                  <a:gd name="T27" fmla="*/ 9 h 73"/>
                  <a:gd name="T28" fmla="*/ 2 w 52"/>
                  <a:gd name="T29" fmla="*/ 13 h 73"/>
                  <a:gd name="T30" fmla="*/ 3 w 52"/>
                  <a:gd name="T31" fmla="*/ 16 h 73"/>
                  <a:gd name="T32" fmla="*/ 5 w 52"/>
                  <a:gd name="T33" fmla="*/ 18 h 73"/>
                  <a:gd name="T34" fmla="*/ 5 w 52"/>
                  <a:gd name="T35" fmla="*/ 1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Freeform 17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7 w 71"/>
                  <a:gd name="T1" fmla="*/ 15 h 58"/>
                  <a:gd name="T2" fmla="*/ 18 w 71"/>
                  <a:gd name="T3" fmla="*/ 12 h 58"/>
                  <a:gd name="T4" fmla="*/ 18 w 71"/>
                  <a:gd name="T5" fmla="*/ 11 h 58"/>
                  <a:gd name="T6" fmla="*/ 16 w 71"/>
                  <a:gd name="T7" fmla="*/ 9 h 58"/>
                  <a:gd name="T8" fmla="*/ 15 w 71"/>
                  <a:gd name="T9" fmla="*/ 7 h 58"/>
                  <a:gd name="T10" fmla="*/ 13 w 71"/>
                  <a:gd name="T11" fmla="*/ 4 h 58"/>
                  <a:gd name="T12" fmla="*/ 10 w 71"/>
                  <a:gd name="T13" fmla="*/ 2 h 58"/>
                  <a:gd name="T14" fmla="*/ 7 w 71"/>
                  <a:gd name="T15" fmla="*/ 0 h 58"/>
                  <a:gd name="T16" fmla="*/ 4 w 71"/>
                  <a:gd name="T17" fmla="*/ 1 h 58"/>
                  <a:gd name="T18" fmla="*/ 2 w 71"/>
                  <a:gd name="T19" fmla="*/ 5 h 58"/>
                  <a:gd name="T20" fmla="*/ 0 w 71"/>
                  <a:gd name="T21" fmla="*/ 9 h 58"/>
                  <a:gd name="T22" fmla="*/ 1 w 71"/>
                  <a:gd name="T23" fmla="*/ 11 h 58"/>
                  <a:gd name="T24" fmla="*/ 3 w 71"/>
                  <a:gd name="T25" fmla="*/ 13 h 58"/>
                  <a:gd name="T26" fmla="*/ 7 w 71"/>
                  <a:gd name="T27" fmla="*/ 14 h 58"/>
                  <a:gd name="T28" fmla="*/ 10 w 71"/>
                  <a:gd name="T29" fmla="*/ 15 h 58"/>
                  <a:gd name="T30" fmla="*/ 13 w 71"/>
                  <a:gd name="T31" fmla="*/ 15 h 58"/>
                  <a:gd name="T32" fmla="*/ 16 w 71"/>
                  <a:gd name="T33" fmla="*/ 15 h 58"/>
                  <a:gd name="T34" fmla="*/ 17 w 71"/>
                  <a:gd name="T35" fmla="*/ 15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Freeform 18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8 w 71"/>
                  <a:gd name="T1" fmla="*/ 2 h 57"/>
                  <a:gd name="T2" fmla="*/ 17 w 71"/>
                  <a:gd name="T3" fmla="*/ 0 h 57"/>
                  <a:gd name="T4" fmla="*/ 16 w 71"/>
                  <a:gd name="T5" fmla="*/ 0 h 57"/>
                  <a:gd name="T6" fmla="*/ 14 w 71"/>
                  <a:gd name="T7" fmla="*/ 0 h 57"/>
                  <a:gd name="T8" fmla="*/ 10 w 71"/>
                  <a:gd name="T9" fmla="*/ 0 h 57"/>
                  <a:gd name="T10" fmla="*/ 7 w 71"/>
                  <a:gd name="T11" fmla="*/ 0 h 57"/>
                  <a:gd name="T12" fmla="*/ 4 w 71"/>
                  <a:gd name="T13" fmla="*/ 1 h 57"/>
                  <a:gd name="T14" fmla="*/ 1 w 71"/>
                  <a:gd name="T15" fmla="*/ 3 h 57"/>
                  <a:gd name="T16" fmla="*/ 0 w 71"/>
                  <a:gd name="T17" fmla="*/ 6 h 57"/>
                  <a:gd name="T18" fmla="*/ 2 w 71"/>
                  <a:gd name="T19" fmla="*/ 10 h 57"/>
                  <a:gd name="T20" fmla="*/ 4 w 71"/>
                  <a:gd name="T21" fmla="*/ 13 h 57"/>
                  <a:gd name="T22" fmla="*/ 7 w 71"/>
                  <a:gd name="T23" fmla="*/ 14 h 57"/>
                  <a:gd name="T24" fmla="*/ 10 w 71"/>
                  <a:gd name="T25" fmla="*/ 13 h 57"/>
                  <a:gd name="T26" fmla="*/ 13 w 71"/>
                  <a:gd name="T27" fmla="*/ 11 h 57"/>
                  <a:gd name="T28" fmla="*/ 15 w 71"/>
                  <a:gd name="T29" fmla="*/ 8 h 57"/>
                  <a:gd name="T30" fmla="*/ 16 w 71"/>
                  <a:gd name="T31" fmla="*/ 5 h 57"/>
                  <a:gd name="T32" fmla="*/ 18 w 71"/>
                  <a:gd name="T33" fmla="*/ 3 h 57"/>
                  <a:gd name="T34" fmla="*/ 18 w 71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Freeform 19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8 w 52"/>
                  <a:gd name="T1" fmla="*/ 0 h 73"/>
                  <a:gd name="T2" fmla="*/ 5 w 52"/>
                  <a:gd name="T3" fmla="*/ 0 h 73"/>
                  <a:gd name="T4" fmla="*/ 5 w 52"/>
                  <a:gd name="T5" fmla="*/ 1 h 73"/>
                  <a:gd name="T6" fmla="*/ 4 w 52"/>
                  <a:gd name="T7" fmla="*/ 3 h 73"/>
                  <a:gd name="T8" fmla="*/ 2 w 52"/>
                  <a:gd name="T9" fmla="*/ 5 h 73"/>
                  <a:gd name="T10" fmla="*/ 1 w 52"/>
                  <a:gd name="T11" fmla="*/ 9 h 73"/>
                  <a:gd name="T12" fmla="*/ 0 w 52"/>
                  <a:gd name="T13" fmla="*/ 12 h 73"/>
                  <a:gd name="T14" fmla="*/ 1 w 52"/>
                  <a:gd name="T15" fmla="*/ 15 h 73"/>
                  <a:gd name="T16" fmla="*/ 3 w 52"/>
                  <a:gd name="T17" fmla="*/ 17 h 73"/>
                  <a:gd name="T18" fmla="*/ 7 w 52"/>
                  <a:gd name="T19" fmla="*/ 18 h 73"/>
                  <a:gd name="T20" fmla="*/ 11 w 52"/>
                  <a:gd name="T21" fmla="*/ 17 h 73"/>
                  <a:gd name="T22" fmla="*/ 13 w 52"/>
                  <a:gd name="T23" fmla="*/ 15 h 73"/>
                  <a:gd name="T24" fmla="*/ 13 w 52"/>
                  <a:gd name="T25" fmla="*/ 12 h 73"/>
                  <a:gd name="T26" fmla="*/ 13 w 52"/>
                  <a:gd name="T27" fmla="*/ 9 h 73"/>
                  <a:gd name="T28" fmla="*/ 12 w 52"/>
                  <a:gd name="T29" fmla="*/ 5 h 73"/>
                  <a:gd name="T30" fmla="*/ 10 w 52"/>
                  <a:gd name="T31" fmla="*/ 3 h 73"/>
                  <a:gd name="T32" fmla="*/ 9 w 52"/>
                  <a:gd name="T33" fmla="*/ 1 h 73"/>
                  <a:gd name="T34" fmla="*/ 8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Freeform 20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2 w 71"/>
                  <a:gd name="T1" fmla="*/ 0 h 57"/>
                  <a:gd name="T2" fmla="*/ 0 w 71"/>
                  <a:gd name="T3" fmla="*/ 2 h 57"/>
                  <a:gd name="T4" fmla="*/ 1 w 71"/>
                  <a:gd name="T5" fmla="*/ 3 h 57"/>
                  <a:gd name="T6" fmla="*/ 2 w 71"/>
                  <a:gd name="T7" fmla="*/ 5 h 57"/>
                  <a:gd name="T8" fmla="*/ 4 w 71"/>
                  <a:gd name="T9" fmla="*/ 8 h 57"/>
                  <a:gd name="T10" fmla="*/ 6 w 71"/>
                  <a:gd name="T11" fmla="*/ 11 h 57"/>
                  <a:gd name="T12" fmla="*/ 8 w 71"/>
                  <a:gd name="T13" fmla="*/ 13 h 57"/>
                  <a:gd name="T14" fmla="*/ 11 w 71"/>
                  <a:gd name="T15" fmla="*/ 14 h 57"/>
                  <a:gd name="T16" fmla="*/ 14 w 71"/>
                  <a:gd name="T17" fmla="*/ 13 h 57"/>
                  <a:gd name="T18" fmla="*/ 17 w 71"/>
                  <a:gd name="T19" fmla="*/ 10 h 57"/>
                  <a:gd name="T20" fmla="*/ 18 w 71"/>
                  <a:gd name="T21" fmla="*/ 6 h 57"/>
                  <a:gd name="T22" fmla="*/ 17 w 71"/>
                  <a:gd name="T23" fmla="*/ 3 h 57"/>
                  <a:gd name="T24" fmla="*/ 15 w 71"/>
                  <a:gd name="T25" fmla="*/ 1 h 57"/>
                  <a:gd name="T26" fmla="*/ 12 w 71"/>
                  <a:gd name="T27" fmla="*/ 0 h 57"/>
                  <a:gd name="T28" fmla="*/ 8 w 71"/>
                  <a:gd name="T29" fmla="*/ 0 h 57"/>
                  <a:gd name="T30" fmla="*/ 5 w 71"/>
                  <a:gd name="T31" fmla="*/ 0 h 57"/>
                  <a:gd name="T32" fmla="*/ 3 w 71"/>
                  <a:gd name="T33" fmla="*/ 0 h 57"/>
                  <a:gd name="T34" fmla="*/ 2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Freeform 21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11 h 57"/>
                  <a:gd name="T2" fmla="*/ 2 w 71"/>
                  <a:gd name="T3" fmla="*/ 14 h 57"/>
                  <a:gd name="T4" fmla="*/ 3 w 71"/>
                  <a:gd name="T5" fmla="*/ 14 h 57"/>
                  <a:gd name="T6" fmla="*/ 5 w 71"/>
                  <a:gd name="T7" fmla="*/ 14 h 57"/>
                  <a:gd name="T8" fmla="*/ 8 w 71"/>
                  <a:gd name="T9" fmla="*/ 14 h 57"/>
                  <a:gd name="T10" fmla="*/ 12 w 71"/>
                  <a:gd name="T11" fmla="*/ 13 h 57"/>
                  <a:gd name="T12" fmla="*/ 15 w 71"/>
                  <a:gd name="T13" fmla="*/ 12 h 57"/>
                  <a:gd name="T14" fmla="*/ 17 w 71"/>
                  <a:gd name="T15" fmla="*/ 10 h 57"/>
                  <a:gd name="T16" fmla="*/ 18 w 71"/>
                  <a:gd name="T17" fmla="*/ 8 h 57"/>
                  <a:gd name="T18" fmla="*/ 17 w 71"/>
                  <a:gd name="T19" fmla="*/ 4 h 57"/>
                  <a:gd name="T20" fmla="*/ 14 w 71"/>
                  <a:gd name="T21" fmla="*/ 1 h 57"/>
                  <a:gd name="T22" fmla="*/ 11 w 71"/>
                  <a:gd name="T23" fmla="*/ 0 h 57"/>
                  <a:gd name="T24" fmla="*/ 8 w 71"/>
                  <a:gd name="T25" fmla="*/ 1 h 57"/>
                  <a:gd name="T26" fmla="*/ 6 w 71"/>
                  <a:gd name="T27" fmla="*/ 3 h 57"/>
                  <a:gd name="T28" fmla="*/ 4 w 71"/>
                  <a:gd name="T29" fmla="*/ 5 h 57"/>
                  <a:gd name="T30" fmla="*/ 2 w 71"/>
                  <a:gd name="T31" fmla="*/ 8 h 57"/>
                  <a:gd name="T32" fmla="*/ 1 w 71"/>
                  <a:gd name="T33" fmla="*/ 10 h 57"/>
                  <a:gd name="T34" fmla="*/ 0 w 71"/>
                  <a:gd name="T35" fmla="*/ 1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Freeform 22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3 w 24"/>
                  <a:gd name="T1" fmla="*/ 6 h 24"/>
                  <a:gd name="T2" fmla="*/ 2 w 24"/>
                  <a:gd name="T3" fmla="*/ 6 h 24"/>
                  <a:gd name="T4" fmla="*/ 1 w 24"/>
                  <a:gd name="T5" fmla="*/ 5 h 24"/>
                  <a:gd name="T6" fmla="*/ 1 w 24"/>
                  <a:gd name="T7" fmla="*/ 4 h 24"/>
                  <a:gd name="T8" fmla="*/ 0 w 24"/>
                  <a:gd name="T9" fmla="*/ 3 h 24"/>
                  <a:gd name="T10" fmla="*/ 1 w 24"/>
                  <a:gd name="T11" fmla="*/ 2 h 24"/>
                  <a:gd name="T12" fmla="*/ 1 w 24"/>
                  <a:gd name="T13" fmla="*/ 1 h 24"/>
                  <a:gd name="T14" fmla="*/ 2 w 24"/>
                  <a:gd name="T15" fmla="*/ 1 h 24"/>
                  <a:gd name="T16" fmla="*/ 3 w 24"/>
                  <a:gd name="T17" fmla="*/ 0 h 24"/>
                  <a:gd name="T18" fmla="*/ 4 w 24"/>
                  <a:gd name="T19" fmla="*/ 1 h 24"/>
                  <a:gd name="T20" fmla="*/ 5 w 24"/>
                  <a:gd name="T21" fmla="*/ 1 h 24"/>
                  <a:gd name="T22" fmla="*/ 6 w 24"/>
                  <a:gd name="T23" fmla="*/ 2 h 24"/>
                  <a:gd name="T24" fmla="*/ 6 w 24"/>
                  <a:gd name="T25" fmla="*/ 3 h 24"/>
                  <a:gd name="T26" fmla="*/ 6 w 24"/>
                  <a:gd name="T27" fmla="*/ 4 h 24"/>
                  <a:gd name="T28" fmla="*/ 5 w 24"/>
                  <a:gd name="T29" fmla="*/ 5 h 24"/>
                  <a:gd name="T30" fmla="*/ 4 w 24"/>
                  <a:gd name="T31" fmla="*/ 6 h 24"/>
                  <a:gd name="T32" fmla="*/ 3 w 2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Freeform 23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4 w 53"/>
                  <a:gd name="T1" fmla="*/ 18 h 73"/>
                  <a:gd name="T2" fmla="*/ 8 w 53"/>
                  <a:gd name="T3" fmla="*/ 18 h 73"/>
                  <a:gd name="T4" fmla="*/ 8 w 53"/>
                  <a:gd name="T5" fmla="*/ 17 h 73"/>
                  <a:gd name="T6" fmla="*/ 9 w 53"/>
                  <a:gd name="T7" fmla="*/ 15 h 73"/>
                  <a:gd name="T8" fmla="*/ 11 w 53"/>
                  <a:gd name="T9" fmla="*/ 12 h 73"/>
                  <a:gd name="T10" fmla="*/ 12 w 53"/>
                  <a:gd name="T11" fmla="*/ 9 h 73"/>
                  <a:gd name="T12" fmla="*/ 13 w 53"/>
                  <a:gd name="T13" fmla="*/ 5 h 73"/>
                  <a:gd name="T14" fmla="*/ 12 w 53"/>
                  <a:gd name="T15" fmla="*/ 3 h 73"/>
                  <a:gd name="T16" fmla="*/ 10 w 53"/>
                  <a:gd name="T17" fmla="*/ 1 h 73"/>
                  <a:gd name="T18" fmla="*/ 6 w 53"/>
                  <a:gd name="T19" fmla="*/ 0 h 73"/>
                  <a:gd name="T20" fmla="*/ 2 w 53"/>
                  <a:gd name="T21" fmla="*/ 1 h 73"/>
                  <a:gd name="T22" fmla="*/ 0 w 53"/>
                  <a:gd name="T23" fmla="*/ 3 h 73"/>
                  <a:gd name="T24" fmla="*/ 0 w 53"/>
                  <a:gd name="T25" fmla="*/ 5 h 73"/>
                  <a:gd name="T26" fmla="*/ 0 w 53"/>
                  <a:gd name="T27" fmla="*/ 9 h 73"/>
                  <a:gd name="T28" fmla="*/ 1 w 53"/>
                  <a:gd name="T29" fmla="*/ 12 h 73"/>
                  <a:gd name="T30" fmla="*/ 3 w 53"/>
                  <a:gd name="T31" fmla="*/ 15 h 73"/>
                  <a:gd name="T32" fmla="*/ 4 w 53"/>
                  <a:gd name="T33" fmla="*/ 17 h 73"/>
                  <a:gd name="T34" fmla="*/ 4 w 53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Freeform 2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4 w 53"/>
                  <a:gd name="T1" fmla="*/ 18 h 73"/>
                  <a:gd name="T2" fmla="*/ 8 w 53"/>
                  <a:gd name="T3" fmla="*/ 18 h 73"/>
                  <a:gd name="T4" fmla="*/ 8 w 53"/>
                  <a:gd name="T5" fmla="*/ 17 h 73"/>
                  <a:gd name="T6" fmla="*/ 9 w 53"/>
                  <a:gd name="T7" fmla="*/ 15 h 73"/>
                  <a:gd name="T8" fmla="*/ 11 w 53"/>
                  <a:gd name="T9" fmla="*/ 12 h 73"/>
                  <a:gd name="T10" fmla="*/ 12 w 53"/>
                  <a:gd name="T11" fmla="*/ 9 h 73"/>
                  <a:gd name="T12" fmla="*/ 13 w 53"/>
                  <a:gd name="T13" fmla="*/ 5 h 73"/>
                  <a:gd name="T14" fmla="*/ 12 w 53"/>
                  <a:gd name="T15" fmla="*/ 3 h 73"/>
                  <a:gd name="T16" fmla="*/ 10 w 53"/>
                  <a:gd name="T17" fmla="*/ 1 h 73"/>
                  <a:gd name="T18" fmla="*/ 6 w 53"/>
                  <a:gd name="T19" fmla="*/ 0 h 73"/>
                  <a:gd name="T20" fmla="*/ 2 w 53"/>
                  <a:gd name="T21" fmla="*/ 1 h 73"/>
                  <a:gd name="T22" fmla="*/ 0 w 53"/>
                  <a:gd name="T23" fmla="*/ 3 h 73"/>
                  <a:gd name="T24" fmla="*/ 0 w 53"/>
                  <a:gd name="T25" fmla="*/ 5 h 73"/>
                  <a:gd name="T26" fmla="*/ 0 w 53"/>
                  <a:gd name="T27" fmla="*/ 9 h 73"/>
                  <a:gd name="T28" fmla="*/ 1 w 53"/>
                  <a:gd name="T29" fmla="*/ 12 h 73"/>
                  <a:gd name="T30" fmla="*/ 3 w 53"/>
                  <a:gd name="T31" fmla="*/ 15 h 73"/>
                  <a:gd name="T32" fmla="*/ 4 w 53"/>
                  <a:gd name="T33" fmla="*/ 17 h 73"/>
                  <a:gd name="T34" fmla="*/ 4 w 53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Freeform 25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7 w 71"/>
                  <a:gd name="T1" fmla="*/ 15 h 58"/>
                  <a:gd name="T2" fmla="*/ 18 w 71"/>
                  <a:gd name="T3" fmla="*/ 12 h 58"/>
                  <a:gd name="T4" fmla="*/ 18 w 71"/>
                  <a:gd name="T5" fmla="*/ 11 h 58"/>
                  <a:gd name="T6" fmla="*/ 16 w 71"/>
                  <a:gd name="T7" fmla="*/ 9 h 58"/>
                  <a:gd name="T8" fmla="*/ 15 w 71"/>
                  <a:gd name="T9" fmla="*/ 6 h 58"/>
                  <a:gd name="T10" fmla="*/ 13 w 71"/>
                  <a:gd name="T11" fmla="*/ 4 h 58"/>
                  <a:gd name="T12" fmla="*/ 10 w 71"/>
                  <a:gd name="T13" fmla="*/ 2 h 58"/>
                  <a:gd name="T14" fmla="*/ 7 w 71"/>
                  <a:gd name="T15" fmla="*/ 0 h 58"/>
                  <a:gd name="T16" fmla="*/ 4 w 71"/>
                  <a:gd name="T17" fmla="*/ 1 h 58"/>
                  <a:gd name="T18" fmla="*/ 2 w 71"/>
                  <a:gd name="T19" fmla="*/ 4 h 58"/>
                  <a:gd name="T20" fmla="*/ 0 w 71"/>
                  <a:gd name="T21" fmla="*/ 8 h 58"/>
                  <a:gd name="T22" fmla="*/ 1 w 71"/>
                  <a:gd name="T23" fmla="*/ 11 h 58"/>
                  <a:gd name="T24" fmla="*/ 4 w 71"/>
                  <a:gd name="T25" fmla="*/ 13 h 58"/>
                  <a:gd name="T26" fmla="*/ 7 w 71"/>
                  <a:gd name="T27" fmla="*/ 14 h 58"/>
                  <a:gd name="T28" fmla="*/ 10 w 71"/>
                  <a:gd name="T29" fmla="*/ 15 h 58"/>
                  <a:gd name="T30" fmla="*/ 14 w 71"/>
                  <a:gd name="T31" fmla="*/ 15 h 58"/>
                  <a:gd name="T32" fmla="*/ 16 w 71"/>
                  <a:gd name="T33" fmla="*/ 15 h 58"/>
                  <a:gd name="T34" fmla="*/ 17 w 71"/>
                  <a:gd name="T35" fmla="*/ 15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Freeform 26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9 w 72"/>
                  <a:gd name="T1" fmla="*/ 3 h 56"/>
                  <a:gd name="T2" fmla="*/ 17 w 72"/>
                  <a:gd name="T3" fmla="*/ 0 h 56"/>
                  <a:gd name="T4" fmla="*/ 16 w 72"/>
                  <a:gd name="T5" fmla="*/ 0 h 56"/>
                  <a:gd name="T6" fmla="*/ 14 w 72"/>
                  <a:gd name="T7" fmla="*/ 0 h 56"/>
                  <a:gd name="T8" fmla="*/ 11 w 72"/>
                  <a:gd name="T9" fmla="*/ 0 h 56"/>
                  <a:gd name="T10" fmla="*/ 7 w 72"/>
                  <a:gd name="T11" fmla="*/ 1 h 56"/>
                  <a:gd name="T12" fmla="*/ 4 w 72"/>
                  <a:gd name="T13" fmla="*/ 2 h 56"/>
                  <a:gd name="T14" fmla="*/ 1 w 72"/>
                  <a:gd name="T15" fmla="*/ 4 h 56"/>
                  <a:gd name="T16" fmla="*/ 0 w 72"/>
                  <a:gd name="T17" fmla="*/ 7 h 56"/>
                  <a:gd name="T18" fmla="*/ 2 w 72"/>
                  <a:gd name="T19" fmla="*/ 11 h 56"/>
                  <a:gd name="T20" fmla="*/ 5 w 72"/>
                  <a:gd name="T21" fmla="*/ 14 h 56"/>
                  <a:gd name="T22" fmla="*/ 8 w 72"/>
                  <a:gd name="T23" fmla="*/ 14 h 56"/>
                  <a:gd name="T24" fmla="*/ 10 w 72"/>
                  <a:gd name="T25" fmla="*/ 14 h 56"/>
                  <a:gd name="T26" fmla="*/ 13 w 72"/>
                  <a:gd name="T27" fmla="*/ 11 h 56"/>
                  <a:gd name="T28" fmla="*/ 15 w 72"/>
                  <a:gd name="T29" fmla="*/ 9 h 56"/>
                  <a:gd name="T30" fmla="*/ 17 w 72"/>
                  <a:gd name="T31" fmla="*/ 6 h 56"/>
                  <a:gd name="T32" fmla="*/ 19 w 72"/>
                  <a:gd name="T33" fmla="*/ 4 h 56"/>
                  <a:gd name="T34" fmla="*/ 19 w 72"/>
                  <a:gd name="T35" fmla="*/ 3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Freeform 27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8 w 53"/>
                  <a:gd name="T1" fmla="*/ 0 h 72"/>
                  <a:gd name="T2" fmla="*/ 5 w 53"/>
                  <a:gd name="T3" fmla="*/ 0 h 72"/>
                  <a:gd name="T4" fmla="*/ 4 w 53"/>
                  <a:gd name="T5" fmla="*/ 1 h 72"/>
                  <a:gd name="T6" fmla="*/ 3 w 53"/>
                  <a:gd name="T7" fmla="*/ 3 h 72"/>
                  <a:gd name="T8" fmla="*/ 2 w 53"/>
                  <a:gd name="T9" fmla="*/ 6 h 72"/>
                  <a:gd name="T10" fmla="*/ 0 w 53"/>
                  <a:gd name="T11" fmla="*/ 9 h 72"/>
                  <a:gd name="T12" fmla="*/ 0 w 53"/>
                  <a:gd name="T13" fmla="*/ 13 h 72"/>
                  <a:gd name="T14" fmla="*/ 0 w 53"/>
                  <a:gd name="T15" fmla="*/ 16 h 72"/>
                  <a:gd name="T16" fmla="*/ 2 w 53"/>
                  <a:gd name="T17" fmla="*/ 18 h 72"/>
                  <a:gd name="T18" fmla="*/ 6 w 53"/>
                  <a:gd name="T19" fmla="*/ 19 h 72"/>
                  <a:gd name="T20" fmla="*/ 10 w 53"/>
                  <a:gd name="T21" fmla="*/ 18 h 72"/>
                  <a:gd name="T22" fmla="*/ 12 w 53"/>
                  <a:gd name="T23" fmla="*/ 16 h 72"/>
                  <a:gd name="T24" fmla="*/ 13 w 53"/>
                  <a:gd name="T25" fmla="*/ 13 h 72"/>
                  <a:gd name="T26" fmla="*/ 12 w 53"/>
                  <a:gd name="T27" fmla="*/ 9 h 72"/>
                  <a:gd name="T28" fmla="*/ 11 w 53"/>
                  <a:gd name="T29" fmla="*/ 6 h 72"/>
                  <a:gd name="T30" fmla="*/ 10 w 53"/>
                  <a:gd name="T31" fmla="*/ 3 h 72"/>
                  <a:gd name="T32" fmla="*/ 8 w 53"/>
                  <a:gd name="T33" fmla="*/ 1 h 72"/>
                  <a:gd name="T34" fmla="*/ 8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3" name="Freeform 28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2 w 71"/>
                  <a:gd name="T1" fmla="*/ 0 h 56"/>
                  <a:gd name="T2" fmla="*/ 0 w 71"/>
                  <a:gd name="T3" fmla="*/ 3 h 56"/>
                  <a:gd name="T4" fmla="*/ 1 w 71"/>
                  <a:gd name="T5" fmla="*/ 4 h 56"/>
                  <a:gd name="T6" fmla="*/ 2 w 71"/>
                  <a:gd name="T7" fmla="*/ 6 h 56"/>
                  <a:gd name="T8" fmla="*/ 4 w 71"/>
                  <a:gd name="T9" fmla="*/ 9 h 56"/>
                  <a:gd name="T10" fmla="*/ 6 w 71"/>
                  <a:gd name="T11" fmla="*/ 11 h 56"/>
                  <a:gd name="T12" fmla="*/ 8 w 71"/>
                  <a:gd name="T13" fmla="*/ 14 h 56"/>
                  <a:gd name="T14" fmla="*/ 11 w 71"/>
                  <a:gd name="T15" fmla="*/ 14 h 56"/>
                  <a:gd name="T16" fmla="*/ 14 w 71"/>
                  <a:gd name="T17" fmla="*/ 14 h 56"/>
                  <a:gd name="T18" fmla="*/ 17 w 71"/>
                  <a:gd name="T19" fmla="*/ 11 h 56"/>
                  <a:gd name="T20" fmla="*/ 18 w 71"/>
                  <a:gd name="T21" fmla="*/ 7 h 56"/>
                  <a:gd name="T22" fmla="*/ 17 w 71"/>
                  <a:gd name="T23" fmla="*/ 4 h 56"/>
                  <a:gd name="T24" fmla="*/ 15 w 71"/>
                  <a:gd name="T25" fmla="*/ 2 h 56"/>
                  <a:gd name="T26" fmla="*/ 12 w 71"/>
                  <a:gd name="T27" fmla="*/ 1 h 56"/>
                  <a:gd name="T28" fmla="*/ 8 w 71"/>
                  <a:gd name="T29" fmla="*/ 0 h 56"/>
                  <a:gd name="T30" fmla="*/ 5 w 71"/>
                  <a:gd name="T31" fmla="*/ 0 h 56"/>
                  <a:gd name="T32" fmla="*/ 3 w 71"/>
                  <a:gd name="T33" fmla="*/ 0 h 56"/>
                  <a:gd name="T34" fmla="*/ 2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29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11 h 57"/>
                  <a:gd name="T2" fmla="*/ 2 w 72"/>
                  <a:gd name="T3" fmla="*/ 14 h 57"/>
                  <a:gd name="T4" fmla="*/ 3 w 72"/>
                  <a:gd name="T5" fmla="*/ 14 h 57"/>
                  <a:gd name="T6" fmla="*/ 5 w 72"/>
                  <a:gd name="T7" fmla="*/ 14 h 57"/>
                  <a:gd name="T8" fmla="*/ 8 w 72"/>
                  <a:gd name="T9" fmla="*/ 14 h 57"/>
                  <a:gd name="T10" fmla="*/ 12 w 72"/>
                  <a:gd name="T11" fmla="*/ 13 h 57"/>
                  <a:gd name="T12" fmla="*/ 16 w 72"/>
                  <a:gd name="T13" fmla="*/ 12 h 57"/>
                  <a:gd name="T14" fmla="*/ 18 w 72"/>
                  <a:gd name="T15" fmla="*/ 10 h 57"/>
                  <a:gd name="T16" fmla="*/ 19 w 72"/>
                  <a:gd name="T17" fmla="*/ 7 h 57"/>
                  <a:gd name="T18" fmla="*/ 17 w 72"/>
                  <a:gd name="T19" fmla="*/ 4 h 57"/>
                  <a:gd name="T20" fmla="*/ 14 w 72"/>
                  <a:gd name="T21" fmla="*/ 1 h 57"/>
                  <a:gd name="T22" fmla="*/ 12 w 72"/>
                  <a:gd name="T23" fmla="*/ 0 h 57"/>
                  <a:gd name="T24" fmla="*/ 9 w 72"/>
                  <a:gd name="T25" fmla="*/ 1 h 57"/>
                  <a:gd name="T26" fmla="*/ 6 w 72"/>
                  <a:gd name="T27" fmla="*/ 3 h 57"/>
                  <a:gd name="T28" fmla="*/ 4 w 72"/>
                  <a:gd name="T29" fmla="*/ 5 h 57"/>
                  <a:gd name="T30" fmla="*/ 2 w 72"/>
                  <a:gd name="T31" fmla="*/ 8 h 57"/>
                  <a:gd name="T32" fmla="*/ 1 w 72"/>
                  <a:gd name="T33" fmla="*/ 10 h 57"/>
                  <a:gd name="T34" fmla="*/ 0 w 72"/>
                  <a:gd name="T35" fmla="*/ 1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Freeform 30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3 w 23"/>
                  <a:gd name="T1" fmla="*/ 6 h 24"/>
                  <a:gd name="T2" fmla="*/ 1 w 23"/>
                  <a:gd name="T3" fmla="*/ 6 h 24"/>
                  <a:gd name="T4" fmla="*/ 1 w 23"/>
                  <a:gd name="T5" fmla="*/ 5 h 24"/>
                  <a:gd name="T6" fmla="*/ 0 w 23"/>
                  <a:gd name="T7" fmla="*/ 5 h 24"/>
                  <a:gd name="T8" fmla="*/ 0 w 23"/>
                  <a:gd name="T9" fmla="*/ 3 h 24"/>
                  <a:gd name="T10" fmla="*/ 0 w 23"/>
                  <a:gd name="T11" fmla="*/ 2 h 24"/>
                  <a:gd name="T12" fmla="*/ 1 w 23"/>
                  <a:gd name="T13" fmla="*/ 1 h 24"/>
                  <a:gd name="T14" fmla="*/ 1 w 23"/>
                  <a:gd name="T15" fmla="*/ 1 h 24"/>
                  <a:gd name="T16" fmla="*/ 3 w 23"/>
                  <a:gd name="T17" fmla="*/ 0 h 24"/>
                  <a:gd name="T18" fmla="*/ 4 w 23"/>
                  <a:gd name="T19" fmla="*/ 1 h 24"/>
                  <a:gd name="T20" fmla="*/ 5 w 23"/>
                  <a:gd name="T21" fmla="*/ 1 h 24"/>
                  <a:gd name="T22" fmla="*/ 5 w 23"/>
                  <a:gd name="T23" fmla="*/ 2 h 24"/>
                  <a:gd name="T24" fmla="*/ 5 w 23"/>
                  <a:gd name="T25" fmla="*/ 3 h 24"/>
                  <a:gd name="T26" fmla="*/ 5 w 23"/>
                  <a:gd name="T27" fmla="*/ 5 h 24"/>
                  <a:gd name="T28" fmla="*/ 5 w 23"/>
                  <a:gd name="T29" fmla="*/ 5 h 24"/>
                  <a:gd name="T30" fmla="*/ 4 w 23"/>
                  <a:gd name="T31" fmla="*/ 6 h 24"/>
                  <a:gd name="T32" fmla="*/ 3 w 23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Freeform 31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5 w 52"/>
                  <a:gd name="T1" fmla="*/ 18 h 73"/>
                  <a:gd name="T2" fmla="*/ 8 w 52"/>
                  <a:gd name="T3" fmla="*/ 18 h 73"/>
                  <a:gd name="T4" fmla="*/ 9 w 52"/>
                  <a:gd name="T5" fmla="*/ 17 h 73"/>
                  <a:gd name="T6" fmla="*/ 10 w 52"/>
                  <a:gd name="T7" fmla="*/ 15 h 73"/>
                  <a:gd name="T8" fmla="*/ 11 w 52"/>
                  <a:gd name="T9" fmla="*/ 12 h 73"/>
                  <a:gd name="T10" fmla="*/ 13 w 52"/>
                  <a:gd name="T11" fmla="*/ 9 h 73"/>
                  <a:gd name="T12" fmla="*/ 13 w 52"/>
                  <a:gd name="T13" fmla="*/ 5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5 h 73"/>
                  <a:gd name="T26" fmla="*/ 1 w 52"/>
                  <a:gd name="T27" fmla="*/ 9 h 73"/>
                  <a:gd name="T28" fmla="*/ 2 w 52"/>
                  <a:gd name="T29" fmla="*/ 12 h 73"/>
                  <a:gd name="T30" fmla="*/ 4 w 52"/>
                  <a:gd name="T31" fmla="*/ 15 h 73"/>
                  <a:gd name="T32" fmla="*/ 5 w 52"/>
                  <a:gd name="T33" fmla="*/ 17 h 73"/>
                  <a:gd name="T34" fmla="*/ 5 w 52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Freeform 3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5 w 52"/>
                  <a:gd name="T1" fmla="*/ 18 h 73"/>
                  <a:gd name="T2" fmla="*/ 8 w 52"/>
                  <a:gd name="T3" fmla="*/ 18 h 73"/>
                  <a:gd name="T4" fmla="*/ 9 w 52"/>
                  <a:gd name="T5" fmla="*/ 17 h 73"/>
                  <a:gd name="T6" fmla="*/ 10 w 52"/>
                  <a:gd name="T7" fmla="*/ 15 h 73"/>
                  <a:gd name="T8" fmla="*/ 11 w 52"/>
                  <a:gd name="T9" fmla="*/ 12 h 73"/>
                  <a:gd name="T10" fmla="*/ 13 w 52"/>
                  <a:gd name="T11" fmla="*/ 9 h 73"/>
                  <a:gd name="T12" fmla="*/ 13 w 52"/>
                  <a:gd name="T13" fmla="*/ 5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5 h 73"/>
                  <a:gd name="T26" fmla="*/ 1 w 52"/>
                  <a:gd name="T27" fmla="*/ 9 h 73"/>
                  <a:gd name="T28" fmla="*/ 2 w 52"/>
                  <a:gd name="T29" fmla="*/ 12 h 73"/>
                  <a:gd name="T30" fmla="*/ 4 w 52"/>
                  <a:gd name="T31" fmla="*/ 15 h 73"/>
                  <a:gd name="T32" fmla="*/ 5 w 52"/>
                  <a:gd name="T33" fmla="*/ 17 h 73"/>
                  <a:gd name="T34" fmla="*/ 5 w 52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33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16 w 72"/>
                  <a:gd name="T1" fmla="*/ 14 h 58"/>
                  <a:gd name="T2" fmla="*/ 17 w 72"/>
                  <a:gd name="T3" fmla="*/ 11 h 58"/>
                  <a:gd name="T4" fmla="*/ 17 w 72"/>
                  <a:gd name="T5" fmla="*/ 10 h 58"/>
                  <a:gd name="T6" fmla="*/ 16 w 72"/>
                  <a:gd name="T7" fmla="*/ 8 h 58"/>
                  <a:gd name="T8" fmla="*/ 14 w 72"/>
                  <a:gd name="T9" fmla="*/ 6 h 58"/>
                  <a:gd name="T10" fmla="*/ 12 w 72"/>
                  <a:gd name="T11" fmla="*/ 3 h 58"/>
                  <a:gd name="T12" fmla="*/ 9 w 72"/>
                  <a:gd name="T13" fmla="*/ 1 h 58"/>
                  <a:gd name="T14" fmla="*/ 7 w 72"/>
                  <a:gd name="T15" fmla="*/ 0 h 58"/>
                  <a:gd name="T16" fmla="*/ 4 w 72"/>
                  <a:gd name="T17" fmla="*/ 0 h 58"/>
                  <a:gd name="T18" fmla="*/ 1 w 72"/>
                  <a:gd name="T19" fmla="*/ 3 h 58"/>
                  <a:gd name="T20" fmla="*/ 0 w 72"/>
                  <a:gd name="T21" fmla="*/ 7 h 58"/>
                  <a:gd name="T22" fmla="*/ 1 w 72"/>
                  <a:gd name="T23" fmla="*/ 10 h 58"/>
                  <a:gd name="T24" fmla="*/ 3 w 72"/>
                  <a:gd name="T25" fmla="*/ 12 h 58"/>
                  <a:gd name="T26" fmla="*/ 6 w 72"/>
                  <a:gd name="T27" fmla="*/ 13 h 58"/>
                  <a:gd name="T28" fmla="*/ 9 w 72"/>
                  <a:gd name="T29" fmla="*/ 14 h 58"/>
                  <a:gd name="T30" fmla="*/ 12 w 72"/>
                  <a:gd name="T31" fmla="*/ 14 h 58"/>
                  <a:gd name="T32" fmla="*/ 15 w 72"/>
                  <a:gd name="T33" fmla="*/ 14 h 58"/>
                  <a:gd name="T34" fmla="*/ 16 w 72"/>
                  <a:gd name="T35" fmla="*/ 1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34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17 w 72"/>
                  <a:gd name="T1" fmla="*/ 3 h 56"/>
                  <a:gd name="T2" fmla="*/ 16 w 72"/>
                  <a:gd name="T3" fmla="*/ 0 h 56"/>
                  <a:gd name="T4" fmla="*/ 15 w 72"/>
                  <a:gd name="T5" fmla="*/ 0 h 56"/>
                  <a:gd name="T6" fmla="*/ 13 w 72"/>
                  <a:gd name="T7" fmla="*/ 0 h 56"/>
                  <a:gd name="T8" fmla="*/ 9 w 72"/>
                  <a:gd name="T9" fmla="*/ 0 h 56"/>
                  <a:gd name="T10" fmla="*/ 6 w 72"/>
                  <a:gd name="T11" fmla="*/ 1 h 56"/>
                  <a:gd name="T12" fmla="*/ 3 w 72"/>
                  <a:gd name="T13" fmla="*/ 2 h 56"/>
                  <a:gd name="T14" fmla="*/ 1 w 72"/>
                  <a:gd name="T15" fmla="*/ 4 h 56"/>
                  <a:gd name="T16" fmla="*/ 0 w 72"/>
                  <a:gd name="T17" fmla="*/ 7 h 56"/>
                  <a:gd name="T18" fmla="*/ 1 w 72"/>
                  <a:gd name="T19" fmla="*/ 11 h 56"/>
                  <a:gd name="T20" fmla="*/ 4 w 72"/>
                  <a:gd name="T21" fmla="*/ 14 h 56"/>
                  <a:gd name="T22" fmla="*/ 7 w 72"/>
                  <a:gd name="T23" fmla="*/ 15 h 56"/>
                  <a:gd name="T24" fmla="*/ 9 w 72"/>
                  <a:gd name="T25" fmla="*/ 14 h 56"/>
                  <a:gd name="T26" fmla="*/ 12 w 72"/>
                  <a:gd name="T27" fmla="*/ 12 h 56"/>
                  <a:gd name="T28" fmla="*/ 14 w 72"/>
                  <a:gd name="T29" fmla="*/ 9 h 56"/>
                  <a:gd name="T30" fmla="*/ 16 w 72"/>
                  <a:gd name="T31" fmla="*/ 6 h 56"/>
                  <a:gd name="T32" fmla="*/ 17 w 72"/>
                  <a:gd name="T33" fmla="*/ 4 h 56"/>
                  <a:gd name="T34" fmla="*/ 17 w 72"/>
                  <a:gd name="T35" fmla="*/ 3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35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8 w 53"/>
                  <a:gd name="T1" fmla="*/ 0 h 72"/>
                  <a:gd name="T2" fmla="*/ 6 w 53"/>
                  <a:gd name="T3" fmla="*/ 0 h 72"/>
                  <a:gd name="T4" fmla="*/ 5 w 53"/>
                  <a:gd name="T5" fmla="*/ 1 h 72"/>
                  <a:gd name="T6" fmla="*/ 4 w 53"/>
                  <a:gd name="T7" fmla="*/ 3 h 72"/>
                  <a:gd name="T8" fmla="*/ 2 w 53"/>
                  <a:gd name="T9" fmla="*/ 6 h 72"/>
                  <a:gd name="T10" fmla="*/ 1 w 53"/>
                  <a:gd name="T11" fmla="*/ 9 h 72"/>
                  <a:gd name="T12" fmla="*/ 0 w 53"/>
                  <a:gd name="T13" fmla="*/ 13 h 72"/>
                  <a:gd name="T14" fmla="*/ 1 w 53"/>
                  <a:gd name="T15" fmla="*/ 16 h 72"/>
                  <a:gd name="T16" fmla="*/ 3 w 53"/>
                  <a:gd name="T17" fmla="*/ 18 h 72"/>
                  <a:gd name="T18" fmla="*/ 7 w 53"/>
                  <a:gd name="T19" fmla="*/ 19 h 72"/>
                  <a:gd name="T20" fmla="*/ 11 w 53"/>
                  <a:gd name="T21" fmla="*/ 18 h 72"/>
                  <a:gd name="T22" fmla="*/ 13 w 53"/>
                  <a:gd name="T23" fmla="*/ 16 h 72"/>
                  <a:gd name="T24" fmla="*/ 14 w 53"/>
                  <a:gd name="T25" fmla="*/ 13 h 72"/>
                  <a:gd name="T26" fmla="*/ 13 w 53"/>
                  <a:gd name="T27" fmla="*/ 9 h 72"/>
                  <a:gd name="T28" fmla="*/ 12 w 53"/>
                  <a:gd name="T29" fmla="*/ 6 h 72"/>
                  <a:gd name="T30" fmla="*/ 10 w 53"/>
                  <a:gd name="T31" fmla="*/ 3 h 72"/>
                  <a:gd name="T32" fmla="*/ 9 w 53"/>
                  <a:gd name="T33" fmla="*/ 1 h 72"/>
                  <a:gd name="T34" fmla="*/ 8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Freeform 36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1 w 72"/>
                  <a:gd name="T1" fmla="*/ 0 h 57"/>
                  <a:gd name="T2" fmla="*/ 0 w 72"/>
                  <a:gd name="T3" fmla="*/ 3 h 57"/>
                  <a:gd name="T4" fmla="*/ 0 w 72"/>
                  <a:gd name="T5" fmla="*/ 4 h 57"/>
                  <a:gd name="T6" fmla="*/ 1 w 72"/>
                  <a:gd name="T7" fmla="*/ 6 h 57"/>
                  <a:gd name="T8" fmla="*/ 3 w 72"/>
                  <a:gd name="T9" fmla="*/ 9 h 57"/>
                  <a:gd name="T10" fmla="*/ 5 w 72"/>
                  <a:gd name="T11" fmla="*/ 11 h 57"/>
                  <a:gd name="T12" fmla="*/ 8 w 72"/>
                  <a:gd name="T13" fmla="*/ 14 h 57"/>
                  <a:gd name="T14" fmla="*/ 10 w 72"/>
                  <a:gd name="T15" fmla="*/ 15 h 57"/>
                  <a:gd name="T16" fmla="*/ 13 w 72"/>
                  <a:gd name="T17" fmla="*/ 14 h 57"/>
                  <a:gd name="T18" fmla="*/ 16 w 72"/>
                  <a:gd name="T19" fmla="*/ 11 h 57"/>
                  <a:gd name="T20" fmla="*/ 17 w 72"/>
                  <a:gd name="T21" fmla="*/ 7 h 57"/>
                  <a:gd name="T22" fmla="*/ 16 w 72"/>
                  <a:gd name="T23" fmla="*/ 4 h 57"/>
                  <a:gd name="T24" fmla="*/ 14 w 72"/>
                  <a:gd name="T25" fmla="*/ 2 h 57"/>
                  <a:gd name="T26" fmla="*/ 11 w 72"/>
                  <a:gd name="T27" fmla="*/ 1 h 57"/>
                  <a:gd name="T28" fmla="*/ 8 w 72"/>
                  <a:gd name="T29" fmla="*/ 0 h 57"/>
                  <a:gd name="T30" fmla="*/ 5 w 72"/>
                  <a:gd name="T31" fmla="*/ 0 h 57"/>
                  <a:gd name="T32" fmla="*/ 2 w 72"/>
                  <a:gd name="T33" fmla="*/ 0 h 57"/>
                  <a:gd name="T34" fmla="*/ 1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2" name="Freeform 37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2 h 58"/>
                  <a:gd name="T2" fmla="*/ 1 w 72"/>
                  <a:gd name="T3" fmla="*/ 15 h 58"/>
                  <a:gd name="T4" fmla="*/ 2 w 72"/>
                  <a:gd name="T5" fmla="*/ 15 h 58"/>
                  <a:gd name="T6" fmla="*/ 5 w 72"/>
                  <a:gd name="T7" fmla="*/ 15 h 58"/>
                  <a:gd name="T8" fmla="*/ 8 w 72"/>
                  <a:gd name="T9" fmla="*/ 15 h 58"/>
                  <a:gd name="T10" fmla="*/ 11 w 72"/>
                  <a:gd name="T11" fmla="*/ 14 h 58"/>
                  <a:gd name="T12" fmla="*/ 14 w 72"/>
                  <a:gd name="T13" fmla="*/ 13 h 58"/>
                  <a:gd name="T14" fmla="*/ 16 w 72"/>
                  <a:gd name="T15" fmla="*/ 11 h 58"/>
                  <a:gd name="T16" fmla="*/ 17 w 72"/>
                  <a:gd name="T17" fmla="*/ 8 h 58"/>
                  <a:gd name="T18" fmla="*/ 16 w 72"/>
                  <a:gd name="T19" fmla="*/ 4 h 58"/>
                  <a:gd name="T20" fmla="*/ 13 w 72"/>
                  <a:gd name="T21" fmla="*/ 1 h 58"/>
                  <a:gd name="T22" fmla="*/ 10 w 72"/>
                  <a:gd name="T23" fmla="*/ 0 h 58"/>
                  <a:gd name="T24" fmla="*/ 8 w 72"/>
                  <a:gd name="T25" fmla="*/ 2 h 58"/>
                  <a:gd name="T26" fmla="*/ 5 w 72"/>
                  <a:gd name="T27" fmla="*/ 4 h 58"/>
                  <a:gd name="T28" fmla="*/ 3 w 72"/>
                  <a:gd name="T29" fmla="*/ 6 h 58"/>
                  <a:gd name="T30" fmla="*/ 1 w 72"/>
                  <a:gd name="T31" fmla="*/ 9 h 58"/>
                  <a:gd name="T32" fmla="*/ 0 w 72"/>
                  <a:gd name="T33" fmla="*/ 11 h 58"/>
                  <a:gd name="T34" fmla="*/ 0 w 72"/>
                  <a:gd name="T35" fmla="*/ 1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3" name="Freeform 38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36 w 144"/>
                  <a:gd name="T1" fmla="*/ 0 h 167"/>
                  <a:gd name="T2" fmla="*/ 36 w 144"/>
                  <a:gd name="T3" fmla="*/ 7 h 167"/>
                  <a:gd name="T4" fmla="*/ 35 w 144"/>
                  <a:gd name="T5" fmla="*/ 15 h 167"/>
                  <a:gd name="T6" fmla="*/ 33 w 144"/>
                  <a:gd name="T7" fmla="*/ 21 h 167"/>
                  <a:gd name="T8" fmla="*/ 29 w 144"/>
                  <a:gd name="T9" fmla="*/ 28 h 167"/>
                  <a:gd name="T10" fmla="*/ 25 w 144"/>
                  <a:gd name="T11" fmla="*/ 34 h 167"/>
                  <a:gd name="T12" fmla="*/ 21 w 144"/>
                  <a:gd name="T13" fmla="*/ 38 h 167"/>
                  <a:gd name="T14" fmla="*/ 15 w 144"/>
                  <a:gd name="T15" fmla="*/ 41 h 167"/>
                  <a:gd name="T16" fmla="*/ 9 w 144"/>
                  <a:gd name="T17" fmla="*/ 42 h 167"/>
                  <a:gd name="T18" fmla="*/ 4 w 144"/>
                  <a:gd name="T19" fmla="*/ 41 h 167"/>
                  <a:gd name="T20" fmla="*/ 2 w 144"/>
                  <a:gd name="T21" fmla="*/ 38 h 167"/>
                  <a:gd name="T22" fmla="*/ 0 w 144"/>
                  <a:gd name="T23" fmla="*/ 35 h 167"/>
                  <a:gd name="T24" fmla="*/ 1 w 144"/>
                  <a:gd name="T25" fmla="*/ 31 h 167"/>
                  <a:gd name="T26" fmla="*/ 3 w 144"/>
                  <a:gd name="T27" fmla="*/ 28 h 167"/>
                  <a:gd name="T28" fmla="*/ 6 w 144"/>
                  <a:gd name="T29" fmla="*/ 24 h 167"/>
                  <a:gd name="T30" fmla="*/ 11 w 144"/>
                  <a:gd name="T31" fmla="*/ 22 h 167"/>
                  <a:gd name="T32" fmla="*/ 16 w 144"/>
                  <a:gd name="T33" fmla="*/ 21 h 167"/>
                  <a:gd name="T34" fmla="*/ 20 w 144"/>
                  <a:gd name="T35" fmla="*/ 20 h 167"/>
                  <a:gd name="T36" fmla="*/ 24 w 144"/>
                  <a:gd name="T37" fmla="*/ 18 h 167"/>
                  <a:gd name="T38" fmla="*/ 27 w 144"/>
                  <a:gd name="T39" fmla="*/ 15 h 167"/>
                  <a:gd name="T40" fmla="*/ 31 w 144"/>
                  <a:gd name="T41" fmla="*/ 11 h 167"/>
                  <a:gd name="T42" fmla="*/ 33 w 144"/>
                  <a:gd name="T43" fmla="*/ 7 h 167"/>
                  <a:gd name="T44" fmla="*/ 35 w 144"/>
                  <a:gd name="T45" fmla="*/ 4 h 167"/>
                  <a:gd name="T46" fmla="*/ 36 w 144"/>
                  <a:gd name="T47" fmla="*/ 1 h 167"/>
                  <a:gd name="T48" fmla="*/ 36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4" name="Freeform 39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51 w 204"/>
                  <a:gd name="T1" fmla="*/ 0 h 82"/>
                  <a:gd name="T2" fmla="*/ 49 w 204"/>
                  <a:gd name="T3" fmla="*/ 2 h 82"/>
                  <a:gd name="T4" fmla="*/ 47 w 204"/>
                  <a:gd name="T5" fmla="*/ 5 h 82"/>
                  <a:gd name="T6" fmla="*/ 44 w 204"/>
                  <a:gd name="T7" fmla="*/ 7 h 82"/>
                  <a:gd name="T8" fmla="*/ 42 w 204"/>
                  <a:gd name="T9" fmla="*/ 10 h 82"/>
                  <a:gd name="T10" fmla="*/ 38 w 204"/>
                  <a:gd name="T11" fmla="*/ 12 h 82"/>
                  <a:gd name="T12" fmla="*/ 35 w 204"/>
                  <a:gd name="T13" fmla="*/ 14 h 82"/>
                  <a:gd name="T14" fmla="*/ 32 w 204"/>
                  <a:gd name="T15" fmla="*/ 16 h 82"/>
                  <a:gd name="T16" fmla="*/ 29 w 204"/>
                  <a:gd name="T17" fmla="*/ 17 h 82"/>
                  <a:gd name="T18" fmla="*/ 25 w 204"/>
                  <a:gd name="T19" fmla="*/ 18 h 82"/>
                  <a:gd name="T20" fmla="*/ 22 w 204"/>
                  <a:gd name="T21" fmla="*/ 19 h 82"/>
                  <a:gd name="T22" fmla="*/ 19 w 204"/>
                  <a:gd name="T23" fmla="*/ 20 h 82"/>
                  <a:gd name="T24" fmla="*/ 16 w 204"/>
                  <a:gd name="T25" fmla="*/ 20 h 82"/>
                  <a:gd name="T26" fmla="*/ 12 w 204"/>
                  <a:gd name="T27" fmla="*/ 20 h 82"/>
                  <a:gd name="T28" fmla="*/ 10 w 204"/>
                  <a:gd name="T29" fmla="*/ 19 h 82"/>
                  <a:gd name="T30" fmla="*/ 7 w 204"/>
                  <a:gd name="T31" fmla="*/ 17 h 82"/>
                  <a:gd name="T32" fmla="*/ 4 w 204"/>
                  <a:gd name="T33" fmla="*/ 16 h 82"/>
                  <a:gd name="T34" fmla="*/ 1 w 204"/>
                  <a:gd name="T35" fmla="*/ 11 h 82"/>
                  <a:gd name="T36" fmla="*/ 0 w 204"/>
                  <a:gd name="T37" fmla="*/ 8 h 82"/>
                  <a:gd name="T38" fmla="*/ 2 w 204"/>
                  <a:gd name="T39" fmla="*/ 5 h 82"/>
                  <a:gd name="T40" fmla="*/ 5 w 204"/>
                  <a:gd name="T41" fmla="*/ 2 h 82"/>
                  <a:gd name="T42" fmla="*/ 9 w 204"/>
                  <a:gd name="T43" fmla="*/ 0 h 82"/>
                  <a:gd name="T44" fmla="*/ 13 w 204"/>
                  <a:gd name="T45" fmla="*/ 0 h 82"/>
                  <a:gd name="T46" fmla="*/ 18 w 204"/>
                  <a:gd name="T47" fmla="*/ 1 h 82"/>
                  <a:gd name="T48" fmla="*/ 23 w 204"/>
                  <a:gd name="T49" fmla="*/ 3 h 82"/>
                  <a:gd name="T50" fmla="*/ 27 w 204"/>
                  <a:gd name="T51" fmla="*/ 5 h 82"/>
                  <a:gd name="T52" fmla="*/ 31 w 204"/>
                  <a:gd name="T53" fmla="*/ 6 h 82"/>
                  <a:gd name="T54" fmla="*/ 36 w 204"/>
                  <a:gd name="T55" fmla="*/ 5 h 82"/>
                  <a:gd name="T56" fmla="*/ 40 w 204"/>
                  <a:gd name="T57" fmla="*/ 4 h 82"/>
                  <a:gd name="T58" fmla="*/ 45 w 204"/>
                  <a:gd name="T59" fmla="*/ 3 h 82"/>
                  <a:gd name="T60" fmla="*/ 48 w 204"/>
                  <a:gd name="T61" fmla="*/ 1 h 82"/>
                  <a:gd name="T62" fmla="*/ 50 w 204"/>
                  <a:gd name="T63" fmla="*/ 0 h 82"/>
                  <a:gd name="T64" fmla="*/ 5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5" name="Freeform 40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6 w 84"/>
                  <a:gd name="T1" fmla="*/ 0 h 208"/>
                  <a:gd name="T2" fmla="*/ 11 w 84"/>
                  <a:gd name="T3" fmla="*/ 6 h 208"/>
                  <a:gd name="T4" fmla="*/ 15 w 84"/>
                  <a:gd name="T5" fmla="*/ 12 h 208"/>
                  <a:gd name="T6" fmla="*/ 18 w 84"/>
                  <a:gd name="T7" fmla="*/ 19 h 208"/>
                  <a:gd name="T8" fmla="*/ 20 w 84"/>
                  <a:gd name="T9" fmla="*/ 25 h 208"/>
                  <a:gd name="T10" fmla="*/ 21 w 84"/>
                  <a:gd name="T11" fmla="*/ 32 h 208"/>
                  <a:gd name="T12" fmla="*/ 21 w 84"/>
                  <a:gd name="T13" fmla="*/ 39 h 208"/>
                  <a:gd name="T14" fmla="*/ 19 w 84"/>
                  <a:gd name="T15" fmla="*/ 45 h 208"/>
                  <a:gd name="T16" fmla="*/ 15 w 84"/>
                  <a:gd name="T17" fmla="*/ 50 h 208"/>
                  <a:gd name="T18" fmla="*/ 10 w 84"/>
                  <a:gd name="T19" fmla="*/ 52 h 208"/>
                  <a:gd name="T20" fmla="*/ 7 w 84"/>
                  <a:gd name="T21" fmla="*/ 52 h 208"/>
                  <a:gd name="T22" fmla="*/ 3 w 84"/>
                  <a:gd name="T23" fmla="*/ 51 h 208"/>
                  <a:gd name="T24" fmla="*/ 1 w 84"/>
                  <a:gd name="T25" fmla="*/ 47 h 208"/>
                  <a:gd name="T26" fmla="*/ 0 w 84"/>
                  <a:gd name="T27" fmla="*/ 43 h 208"/>
                  <a:gd name="T28" fmla="*/ 1 w 84"/>
                  <a:gd name="T29" fmla="*/ 38 h 208"/>
                  <a:gd name="T30" fmla="*/ 2 w 84"/>
                  <a:gd name="T31" fmla="*/ 34 h 208"/>
                  <a:gd name="T32" fmla="*/ 5 w 84"/>
                  <a:gd name="T33" fmla="*/ 29 h 208"/>
                  <a:gd name="T34" fmla="*/ 9 w 84"/>
                  <a:gd name="T35" fmla="*/ 21 h 208"/>
                  <a:gd name="T36" fmla="*/ 9 w 84"/>
                  <a:gd name="T37" fmla="*/ 12 h 208"/>
                  <a:gd name="T38" fmla="*/ 7 w 84"/>
                  <a:gd name="T39" fmla="*/ 4 h 208"/>
                  <a:gd name="T40" fmla="*/ 6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41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7 w 144"/>
                  <a:gd name="T3" fmla="*/ 1 h 170"/>
                  <a:gd name="T4" fmla="*/ 14 w 144"/>
                  <a:gd name="T5" fmla="*/ 4 h 170"/>
                  <a:gd name="T6" fmla="*/ 21 w 144"/>
                  <a:gd name="T7" fmla="*/ 8 h 170"/>
                  <a:gd name="T8" fmla="*/ 26 w 144"/>
                  <a:gd name="T9" fmla="*/ 12 h 170"/>
                  <a:gd name="T10" fmla="*/ 31 w 144"/>
                  <a:gd name="T11" fmla="*/ 17 h 170"/>
                  <a:gd name="T12" fmla="*/ 35 w 144"/>
                  <a:gd name="T13" fmla="*/ 22 h 170"/>
                  <a:gd name="T14" fmla="*/ 36 w 144"/>
                  <a:gd name="T15" fmla="*/ 29 h 170"/>
                  <a:gd name="T16" fmla="*/ 36 w 144"/>
                  <a:gd name="T17" fmla="*/ 35 h 170"/>
                  <a:gd name="T18" fmla="*/ 34 w 144"/>
                  <a:gd name="T19" fmla="*/ 39 h 170"/>
                  <a:gd name="T20" fmla="*/ 31 w 144"/>
                  <a:gd name="T21" fmla="*/ 41 h 170"/>
                  <a:gd name="T22" fmla="*/ 27 w 144"/>
                  <a:gd name="T23" fmla="*/ 42 h 170"/>
                  <a:gd name="T24" fmla="*/ 24 w 144"/>
                  <a:gd name="T25" fmla="*/ 40 h 170"/>
                  <a:gd name="T26" fmla="*/ 20 w 144"/>
                  <a:gd name="T27" fmla="*/ 37 h 170"/>
                  <a:gd name="T28" fmla="*/ 18 w 144"/>
                  <a:gd name="T29" fmla="*/ 33 h 170"/>
                  <a:gd name="T30" fmla="*/ 16 w 144"/>
                  <a:gd name="T31" fmla="*/ 29 h 170"/>
                  <a:gd name="T32" fmla="*/ 17 w 144"/>
                  <a:gd name="T33" fmla="*/ 24 h 170"/>
                  <a:gd name="T34" fmla="*/ 17 w 144"/>
                  <a:gd name="T35" fmla="*/ 20 h 170"/>
                  <a:gd name="T36" fmla="*/ 15 w 144"/>
                  <a:gd name="T37" fmla="*/ 15 h 170"/>
                  <a:gd name="T38" fmla="*/ 13 w 144"/>
                  <a:gd name="T39" fmla="*/ 11 h 170"/>
                  <a:gd name="T40" fmla="*/ 9 w 144"/>
                  <a:gd name="T41" fmla="*/ 7 h 170"/>
                  <a:gd name="T42" fmla="*/ 6 w 144"/>
                  <a:gd name="T43" fmla="*/ 4 h 170"/>
                  <a:gd name="T44" fmla="*/ 3 w 144"/>
                  <a:gd name="T45" fmla="*/ 2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7" name="Freeform 42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4 h 103"/>
                  <a:gd name="T2" fmla="*/ 3 w 199"/>
                  <a:gd name="T3" fmla="*/ 3 h 103"/>
                  <a:gd name="T4" fmla="*/ 6 w 199"/>
                  <a:gd name="T5" fmla="*/ 2 h 103"/>
                  <a:gd name="T6" fmla="*/ 10 w 199"/>
                  <a:gd name="T7" fmla="*/ 1 h 103"/>
                  <a:gd name="T8" fmla="*/ 13 w 199"/>
                  <a:gd name="T9" fmla="*/ 0 h 103"/>
                  <a:gd name="T10" fmla="*/ 17 w 199"/>
                  <a:gd name="T11" fmla="*/ 0 h 103"/>
                  <a:gd name="T12" fmla="*/ 21 w 199"/>
                  <a:gd name="T13" fmla="*/ 0 h 103"/>
                  <a:gd name="T14" fmla="*/ 24 w 199"/>
                  <a:gd name="T15" fmla="*/ 0 h 103"/>
                  <a:gd name="T16" fmla="*/ 28 w 199"/>
                  <a:gd name="T17" fmla="*/ 0 h 103"/>
                  <a:gd name="T18" fmla="*/ 32 w 199"/>
                  <a:gd name="T19" fmla="*/ 1 h 103"/>
                  <a:gd name="T20" fmla="*/ 35 w 199"/>
                  <a:gd name="T21" fmla="*/ 2 h 103"/>
                  <a:gd name="T22" fmla="*/ 38 w 199"/>
                  <a:gd name="T23" fmla="*/ 3 h 103"/>
                  <a:gd name="T24" fmla="*/ 41 w 199"/>
                  <a:gd name="T25" fmla="*/ 4 h 103"/>
                  <a:gd name="T26" fmla="*/ 43 w 199"/>
                  <a:gd name="T27" fmla="*/ 6 h 103"/>
                  <a:gd name="T28" fmla="*/ 45 w 199"/>
                  <a:gd name="T29" fmla="*/ 8 h 103"/>
                  <a:gd name="T30" fmla="*/ 47 w 199"/>
                  <a:gd name="T31" fmla="*/ 11 h 103"/>
                  <a:gd name="T32" fmla="*/ 49 w 199"/>
                  <a:gd name="T33" fmla="*/ 14 h 103"/>
                  <a:gd name="T34" fmla="*/ 49 w 199"/>
                  <a:gd name="T35" fmla="*/ 19 h 103"/>
                  <a:gd name="T36" fmla="*/ 48 w 199"/>
                  <a:gd name="T37" fmla="*/ 22 h 103"/>
                  <a:gd name="T38" fmla="*/ 45 w 199"/>
                  <a:gd name="T39" fmla="*/ 24 h 103"/>
                  <a:gd name="T40" fmla="*/ 41 w 199"/>
                  <a:gd name="T41" fmla="*/ 25 h 103"/>
                  <a:gd name="T42" fmla="*/ 37 w 199"/>
                  <a:gd name="T43" fmla="*/ 25 h 103"/>
                  <a:gd name="T44" fmla="*/ 33 w 199"/>
                  <a:gd name="T45" fmla="*/ 23 h 103"/>
                  <a:gd name="T46" fmla="*/ 29 w 199"/>
                  <a:gd name="T47" fmla="*/ 20 h 103"/>
                  <a:gd name="T48" fmla="*/ 26 w 199"/>
                  <a:gd name="T49" fmla="*/ 15 h 103"/>
                  <a:gd name="T50" fmla="*/ 24 w 199"/>
                  <a:gd name="T51" fmla="*/ 12 h 103"/>
                  <a:gd name="T52" fmla="*/ 20 w 199"/>
                  <a:gd name="T53" fmla="*/ 9 h 103"/>
                  <a:gd name="T54" fmla="*/ 16 w 199"/>
                  <a:gd name="T55" fmla="*/ 7 h 103"/>
                  <a:gd name="T56" fmla="*/ 11 w 199"/>
                  <a:gd name="T57" fmla="*/ 6 h 103"/>
                  <a:gd name="T58" fmla="*/ 7 w 199"/>
                  <a:gd name="T59" fmla="*/ 5 h 103"/>
                  <a:gd name="T60" fmla="*/ 3 w 199"/>
                  <a:gd name="T61" fmla="*/ 4 h 103"/>
                  <a:gd name="T62" fmla="*/ 1 w 199"/>
                  <a:gd name="T63" fmla="*/ 4 h 103"/>
                  <a:gd name="T64" fmla="*/ 0 w 199"/>
                  <a:gd name="T65" fmla="*/ 4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8" name="Freeform 43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23 w 107"/>
                  <a:gd name="T1" fmla="*/ 0 h 195"/>
                  <a:gd name="T2" fmla="*/ 25 w 107"/>
                  <a:gd name="T3" fmla="*/ 7 h 195"/>
                  <a:gd name="T4" fmla="*/ 26 w 107"/>
                  <a:gd name="T5" fmla="*/ 14 h 195"/>
                  <a:gd name="T6" fmla="*/ 26 w 107"/>
                  <a:gd name="T7" fmla="*/ 22 h 195"/>
                  <a:gd name="T8" fmla="*/ 26 w 107"/>
                  <a:gd name="T9" fmla="*/ 29 h 195"/>
                  <a:gd name="T10" fmla="*/ 24 w 107"/>
                  <a:gd name="T11" fmla="*/ 36 h 195"/>
                  <a:gd name="T12" fmla="*/ 20 w 107"/>
                  <a:gd name="T13" fmla="*/ 41 h 195"/>
                  <a:gd name="T14" fmla="*/ 16 w 107"/>
                  <a:gd name="T15" fmla="*/ 46 h 195"/>
                  <a:gd name="T16" fmla="*/ 11 w 107"/>
                  <a:gd name="T17" fmla="*/ 49 h 195"/>
                  <a:gd name="T18" fmla="*/ 6 w 107"/>
                  <a:gd name="T19" fmla="*/ 49 h 195"/>
                  <a:gd name="T20" fmla="*/ 2 w 107"/>
                  <a:gd name="T21" fmla="*/ 48 h 195"/>
                  <a:gd name="T22" fmla="*/ 0 w 107"/>
                  <a:gd name="T23" fmla="*/ 45 h 195"/>
                  <a:gd name="T24" fmla="*/ 0 w 107"/>
                  <a:gd name="T25" fmla="*/ 41 h 195"/>
                  <a:gd name="T26" fmla="*/ 0 w 107"/>
                  <a:gd name="T27" fmla="*/ 37 h 195"/>
                  <a:gd name="T28" fmla="*/ 3 w 107"/>
                  <a:gd name="T29" fmla="*/ 32 h 195"/>
                  <a:gd name="T30" fmla="*/ 6 w 107"/>
                  <a:gd name="T31" fmla="*/ 29 h 195"/>
                  <a:gd name="T32" fmla="*/ 10 w 107"/>
                  <a:gd name="T33" fmla="*/ 26 h 195"/>
                  <a:gd name="T34" fmla="*/ 14 w 107"/>
                  <a:gd name="T35" fmla="*/ 24 h 195"/>
                  <a:gd name="T36" fmla="*/ 17 w 107"/>
                  <a:gd name="T37" fmla="*/ 20 h 195"/>
                  <a:gd name="T38" fmla="*/ 19 w 107"/>
                  <a:gd name="T39" fmla="*/ 16 h 195"/>
                  <a:gd name="T40" fmla="*/ 21 w 107"/>
                  <a:gd name="T41" fmla="*/ 12 h 195"/>
                  <a:gd name="T42" fmla="*/ 22 w 107"/>
                  <a:gd name="T43" fmla="*/ 7 h 195"/>
                  <a:gd name="T44" fmla="*/ 23 w 107"/>
                  <a:gd name="T45" fmla="*/ 4 h 195"/>
                  <a:gd name="T46" fmla="*/ 23 w 107"/>
                  <a:gd name="T47" fmla="*/ 1 h 195"/>
                  <a:gd name="T48" fmla="*/ 23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9" name="Freeform 44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45 w 183"/>
                  <a:gd name="T1" fmla="*/ 0 h 126"/>
                  <a:gd name="T2" fmla="*/ 43 w 183"/>
                  <a:gd name="T3" fmla="*/ 7 h 126"/>
                  <a:gd name="T4" fmla="*/ 39 w 183"/>
                  <a:gd name="T5" fmla="*/ 13 h 126"/>
                  <a:gd name="T6" fmla="*/ 35 w 183"/>
                  <a:gd name="T7" fmla="*/ 19 h 126"/>
                  <a:gd name="T8" fmla="*/ 30 w 183"/>
                  <a:gd name="T9" fmla="*/ 24 h 126"/>
                  <a:gd name="T10" fmla="*/ 24 w 183"/>
                  <a:gd name="T11" fmla="*/ 28 h 126"/>
                  <a:gd name="T12" fmla="*/ 18 w 183"/>
                  <a:gd name="T13" fmla="*/ 31 h 126"/>
                  <a:gd name="T14" fmla="*/ 12 w 183"/>
                  <a:gd name="T15" fmla="*/ 32 h 126"/>
                  <a:gd name="T16" fmla="*/ 6 w 183"/>
                  <a:gd name="T17" fmla="*/ 30 h 126"/>
                  <a:gd name="T18" fmla="*/ 1 w 183"/>
                  <a:gd name="T19" fmla="*/ 28 h 126"/>
                  <a:gd name="T20" fmla="*/ 0 w 183"/>
                  <a:gd name="T21" fmla="*/ 24 h 126"/>
                  <a:gd name="T22" fmla="*/ 0 w 183"/>
                  <a:gd name="T23" fmla="*/ 21 h 126"/>
                  <a:gd name="T24" fmla="*/ 2 w 183"/>
                  <a:gd name="T25" fmla="*/ 18 h 126"/>
                  <a:gd name="T26" fmla="*/ 5 w 183"/>
                  <a:gd name="T27" fmla="*/ 15 h 126"/>
                  <a:gd name="T28" fmla="*/ 9 w 183"/>
                  <a:gd name="T29" fmla="*/ 13 h 126"/>
                  <a:gd name="T30" fmla="*/ 14 w 183"/>
                  <a:gd name="T31" fmla="*/ 12 h 126"/>
                  <a:gd name="T32" fmla="*/ 19 w 183"/>
                  <a:gd name="T33" fmla="*/ 13 h 126"/>
                  <a:gd name="T34" fmla="*/ 24 w 183"/>
                  <a:gd name="T35" fmla="*/ 13 h 126"/>
                  <a:gd name="T36" fmla="*/ 28 w 183"/>
                  <a:gd name="T37" fmla="*/ 12 h 126"/>
                  <a:gd name="T38" fmla="*/ 32 w 183"/>
                  <a:gd name="T39" fmla="*/ 10 h 126"/>
                  <a:gd name="T40" fmla="*/ 37 w 183"/>
                  <a:gd name="T41" fmla="*/ 8 h 126"/>
                  <a:gd name="T42" fmla="*/ 40 w 183"/>
                  <a:gd name="T43" fmla="*/ 5 h 126"/>
                  <a:gd name="T44" fmla="*/ 43 w 183"/>
                  <a:gd name="T45" fmla="*/ 3 h 126"/>
                  <a:gd name="T46" fmla="*/ 45 w 183"/>
                  <a:gd name="T47" fmla="*/ 1 h 126"/>
                  <a:gd name="T48" fmla="*/ 45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45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6 w 102"/>
                  <a:gd name="T3" fmla="*/ 3 h 197"/>
                  <a:gd name="T4" fmla="*/ 12 w 102"/>
                  <a:gd name="T5" fmla="*/ 8 h 197"/>
                  <a:gd name="T6" fmla="*/ 17 w 102"/>
                  <a:gd name="T7" fmla="*/ 13 h 197"/>
                  <a:gd name="T8" fmla="*/ 21 w 102"/>
                  <a:gd name="T9" fmla="*/ 19 h 197"/>
                  <a:gd name="T10" fmla="*/ 24 w 102"/>
                  <a:gd name="T11" fmla="*/ 25 h 197"/>
                  <a:gd name="T12" fmla="*/ 27 w 102"/>
                  <a:gd name="T13" fmla="*/ 32 h 197"/>
                  <a:gd name="T14" fmla="*/ 27 w 102"/>
                  <a:gd name="T15" fmla="*/ 38 h 197"/>
                  <a:gd name="T16" fmla="*/ 24 w 102"/>
                  <a:gd name="T17" fmla="*/ 44 h 197"/>
                  <a:gd name="T18" fmla="*/ 20 w 102"/>
                  <a:gd name="T19" fmla="*/ 47 h 197"/>
                  <a:gd name="T20" fmla="*/ 17 w 102"/>
                  <a:gd name="T21" fmla="*/ 49 h 197"/>
                  <a:gd name="T22" fmla="*/ 13 w 102"/>
                  <a:gd name="T23" fmla="*/ 48 h 197"/>
                  <a:gd name="T24" fmla="*/ 10 w 102"/>
                  <a:gd name="T25" fmla="*/ 45 h 197"/>
                  <a:gd name="T26" fmla="*/ 8 w 102"/>
                  <a:gd name="T27" fmla="*/ 42 h 197"/>
                  <a:gd name="T28" fmla="*/ 7 w 102"/>
                  <a:gd name="T29" fmla="*/ 37 h 197"/>
                  <a:gd name="T30" fmla="*/ 7 w 102"/>
                  <a:gd name="T31" fmla="*/ 33 h 197"/>
                  <a:gd name="T32" fmla="*/ 8 w 102"/>
                  <a:gd name="T33" fmla="*/ 28 h 197"/>
                  <a:gd name="T34" fmla="*/ 10 w 102"/>
                  <a:gd name="T35" fmla="*/ 24 h 197"/>
                  <a:gd name="T36" fmla="*/ 9 w 102"/>
                  <a:gd name="T37" fmla="*/ 19 h 197"/>
                  <a:gd name="T38" fmla="*/ 8 w 102"/>
                  <a:gd name="T39" fmla="*/ 14 h 197"/>
                  <a:gd name="T40" fmla="*/ 6 w 102"/>
                  <a:gd name="T41" fmla="*/ 10 h 197"/>
                  <a:gd name="T42" fmla="*/ 4 w 102"/>
                  <a:gd name="T43" fmla="*/ 6 h 197"/>
                  <a:gd name="T44" fmla="*/ 2 w 102"/>
                  <a:gd name="T45" fmla="*/ 3 h 197"/>
                  <a:gd name="T46" fmla="*/ 1 w 102"/>
                  <a:gd name="T47" fmla="*/ 1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1" name="Freeform 46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7 w 180"/>
                  <a:gd name="T3" fmla="*/ 0 h 129"/>
                  <a:gd name="T4" fmla="*/ 15 w 180"/>
                  <a:gd name="T5" fmla="*/ 0 h 129"/>
                  <a:gd name="T6" fmla="*/ 22 w 180"/>
                  <a:gd name="T7" fmla="*/ 1 h 129"/>
                  <a:gd name="T8" fmla="*/ 29 w 180"/>
                  <a:gd name="T9" fmla="*/ 4 h 129"/>
                  <a:gd name="T10" fmla="*/ 35 w 180"/>
                  <a:gd name="T11" fmla="*/ 7 h 129"/>
                  <a:gd name="T12" fmla="*/ 40 w 180"/>
                  <a:gd name="T13" fmla="*/ 11 h 129"/>
                  <a:gd name="T14" fmla="*/ 44 w 180"/>
                  <a:gd name="T15" fmla="*/ 16 h 129"/>
                  <a:gd name="T16" fmla="*/ 45 w 180"/>
                  <a:gd name="T17" fmla="*/ 22 h 129"/>
                  <a:gd name="T18" fmla="*/ 45 w 180"/>
                  <a:gd name="T19" fmla="*/ 27 h 129"/>
                  <a:gd name="T20" fmla="*/ 43 w 180"/>
                  <a:gd name="T21" fmla="*/ 30 h 129"/>
                  <a:gd name="T22" fmla="*/ 39 w 180"/>
                  <a:gd name="T23" fmla="*/ 32 h 129"/>
                  <a:gd name="T24" fmla="*/ 36 w 180"/>
                  <a:gd name="T25" fmla="*/ 32 h 129"/>
                  <a:gd name="T26" fmla="*/ 32 w 180"/>
                  <a:gd name="T27" fmla="*/ 30 h 129"/>
                  <a:gd name="T28" fmla="*/ 28 w 180"/>
                  <a:gd name="T29" fmla="*/ 27 h 129"/>
                  <a:gd name="T30" fmla="*/ 25 w 180"/>
                  <a:gd name="T31" fmla="*/ 23 h 129"/>
                  <a:gd name="T32" fmla="*/ 24 w 180"/>
                  <a:gd name="T33" fmla="*/ 18 h 129"/>
                  <a:gd name="T34" fmla="*/ 22 w 180"/>
                  <a:gd name="T35" fmla="*/ 14 h 129"/>
                  <a:gd name="T36" fmla="*/ 19 w 180"/>
                  <a:gd name="T37" fmla="*/ 11 h 129"/>
                  <a:gd name="T38" fmla="*/ 15 w 180"/>
                  <a:gd name="T39" fmla="*/ 7 h 129"/>
                  <a:gd name="T40" fmla="*/ 11 w 180"/>
                  <a:gd name="T41" fmla="*/ 5 h 129"/>
                  <a:gd name="T42" fmla="*/ 7 w 180"/>
                  <a:gd name="T43" fmla="*/ 3 h 129"/>
                  <a:gd name="T44" fmla="*/ 4 w 180"/>
                  <a:gd name="T45" fmla="*/ 1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47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13 h 85"/>
                  <a:gd name="T2" fmla="*/ 3 w 206"/>
                  <a:gd name="T3" fmla="*/ 11 h 85"/>
                  <a:gd name="T4" fmla="*/ 6 w 206"/>
                  <a:gd name="T5" fmla="*/ 9 h 85"/>
                  <a:gd name="T6" fmla="*/ 9 w 206"/>
                  <a:gd name="T7" fmla="*/ 7 h 85"/>
                  <a:gd name="T8" fmla="*/ 12 w 206"/>
                  <a:gd name="T9" fmla="*/ 5 h 85"/>
                  <a:gd name="T10" fmla="*/ 15 w 206"/>
                  <a:gd name="T11" fmla="*/ 4 h 85"/>
                  <a:gd name="T12" fmla="*/ 19 w 206"/>
                  <a:gd name="T13" fmla="*/ 2 h 85"/>
                  <a:gd name="T14" fmla="*/ 22 w 206"/>
                  <a:gd name="T15" fmla="*/ 1 h 85"/>
                  <a:gd name="T16" fmla="*/ 26 w 206"/>
                  <a:gd name="T17" fmla="*/ 0 h 85"/>
                  <a:gd name="T18" fmla="*/ 30 w 206"/>
                  <a:gd name="T19" fmla="*/ 0 h 85"/>
                  <a:gd name="T20" fmla="*/ 33 w 206"/>
                  <a:gd name="T21" fmla="*/ 0 h 85"/>
                  <a:gd name="T22" fmla="*/ 36 w 206"/>
                  <a:gd name="T23" fmla="*/ 0 h 85"/>
                  <a:gd name="T24" fmla="*/ 39 w 206"/>
                  <a:gd name="T25" fmla="*/ 0 h 85"/>
                  <a:gd name="T26" fmla="*/ 42 w 206"/>
                  <a:gd name="T27" fmla="*/ 1 h 85"/>
                  <a:gd name="T28" fmla="*/ 45 w 206"/>
                  <a:gd name="T29" fmla="*/ 3 h 85"/>
                  <a:gd name="T30" fmla="*/ 48 w 206"/>
                  <a:gd name="T31" fmla="*/ 4 h 85"/>
                  <a:gd name="T32" fmla="*/ 50 w 206"/>
                  <a:gd name="T33" fmla="*/ 7 h 85"/>
                  <a:gd name="T34" fmla="*/ 52 w 206"/>
                  <a:gd name="T35" fmla="*/ 11 h 85"/>
                  <a:gd name="T36" fmla="*/ 52 w 206"/>
                  <a:gd name="T37" fmla="*/ 15 h 85"/>
                  <a:gd name="T38" fmla="*/ 50 w 206"/>
                  <a:gd name="T39" fmla="*/ 18 h 85"/>
                  <a:gd name="T40" fmla="*/ 47 w 206"/>
                  <a:gd name="T41" fmla="*/ 20 h 85"/>
                  <a:gd name="T42" fmla="*/ 42 w 206"/>
                  <a:gd name="T43" fmla="*/ 21 h 85"/>
                  <a:gd name="T44" fmla="*/ 38 w 206"/>
                  <a:gd name="T45" fmla="*/ 21 h 85"/>
                  <a:gd name="T46" fmla="*/ 33 w 206"/>
                  <a:gd name="T47" fmla="*/ 19 h 85"/>
                  <a:gd name="T48" fmla="*/ 29 w 206"/>
                  <a:gd name="T49" fmla="*/ 15 h 85"/>
                  <a:gd name="T50" fmla="*/ 26 w 206"/>
                  <a:gd name="T51" fmla="*/ 13 h 85"/>
                  <a:gd name="T52" fmla="*/ 21 w 206"/>
                  <a:gd name="T53" fmla="*/ 11 h 85"/>
                  <a:gd name="T54" fmla="*/ 17 w 206"/>
                  <a:gd name="T55" fmla="*/ 11 h 85"/>
                  <a:gd name="T56" fmla="*/ 12 w 206"/>
                  <a:gd name="T57" fmla="*/ 11 h 85"/>
                  <a:gd name="T58" fmla="*/ 8 w 206"/>
                  <a:gd name="T59" fmla="*/ 12 h 85"/>
                  <a:gd name="T60" fmla="*/ 4 w 206"/>
                  <a:gd name="T61" fmla="*/ 12 h 85"/>
                  <a:gd name="T62" fmla="*/ 1 w 206"/>
                  <a:gd name="T63" fmla="*/ 13 h 85"/>
                  <a:gd name="T64" fmla="*/ 0 w 206"/>
                  <a:gd name="T65" fmla="*/ 1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3" name="Freeform 48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1 h 95"/>
                  <a:gd name="T2" fmla="*/ 6 w 147"/>
                  <a:gd name="T3" fmla="*/ 0 h 95"/>
                  <a:gd name="T4" fmla="*/ 12 w 147"/>
                  <a:gd name="T5" fmla="*/ 0 h 95"/>
                  <a:gd name="T6" fmla="*/ 17 w 147"/>
                  <a:gd name="T7" fmla="*/ 0 h 95"/>
                  <a:gd name="T8" fmla="*/ 23 w 147"/>
                  <a:gd name="T9" fmla="*/ 2 h 95"/>
                  <a:gd name="T10" fmla="*/ 28 w 147"/>
                  <a:gd name="T11" fmla="*/ 4 h 95"/>
                  <a:gd name="T12" fmla="*/ 32 w 147"/>
                  <a:gd name="T13" fmla="*/ 7 h 95"/>
                  <a:gd name="T14" fmla="*/ 36 w 147"/>
                  <a:gd name="T15" fmla="*/ 11 h 95"/>
                  <a:gd name="T16" fmla="*/ 37 w 147"/>
                  <a:gd name="T17" fmla="*/ 15 h 95"/>
                  <a:gd name="T18" fmla="*/ 37 w 147"/>
                  <a:gd name="T19" fmla="*/ 19 h 95"/>
                  <a:gd name="T20" fmla="*/ 36 w 147"/>
                  <a:gd name="T21" fmla="*/ 22 h 95"/>
                  <a:gd name="T22" fmla="*/ 33 w 147"/>
                  <a:gd name="T23" fmla="*/ 23 h 95"/>
                  <a:gd name="T24" fmla="*/ 30 w 147"/>
                  <a:gd name="T25" fmla="*/ 23 h 95"/>
                  <a:gd name="T26" fmla="*/ 27 w 147"/>
                  <a:gd name="T27" fmla="*/ 22 h 95"/>
                  <a:gd name="T28" fmla="*/ 24 w 147"/>
                  <a:gd name="T29" fmla="*/ 20 h 95"/>
                  <a:gd name="T30" fmla="*/ 21 w 147"/>
                  <a:gd name="T31" fmla="*/ 17 h 95"/>
                  <a:gd name="T32" fmla="*/ 20 w 147"/>
                  <a:gd name="T33" fmla="*/ 13 h 95"/>
                  <a:gd name="T34" fmla="*/ 18 w 147"/>
                  <a:gd name="T35" fmla="*/ 10 h 95"/>
                  <a:gd name="T36" fmla="*/ 16 w 147"/>
                  <a:gd name="T37" fmla="*/ 8 h 95"/>
                  <a:gd name="T38" fmla="*/ 13 w 147"/>
                  <a:gd name="T39" fmla="*/ 5 h 95"/>
                  <a:gd name="T40" fmla="*/ 9 w 147"/>
                  <a:gd name="T41" fmla="*/ 4 h 95"/>
                  <a:gd name="T42" fmla="*/ 6 w 147"/>
                  <a:gd name="T43" fmla="*/ 3 h 95"/>
                  <a:gd name="T44" fmla="*/ 3 w 147"/>
                  <a:gd name="T45" fmla="*/ 1 h 95"/>
                  <a:gd name="T46" fmla="*/ 1 w 147"/>
                  <a:gd name="T47" fmla="*/ 1 h 95"/>
                  <a:gd name="T48" fmla="*/ 0 w 147"/>
                  <a:gd name="T49" fmla="*/ 1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4" name="Freeform 49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5 w 87"/>
                  <a:gd name="T3" fmla="*/ 3 h 154"/>
                  <a:gd name="T4" fmla="*/ 9 w 87"/>
                  <a:gd name="T5" fmla="*/ 6 h 154"/>
                  <a:gd name="T6" fmla="*/ 14 w 87"/>
                  <a:gd name="T7" fmla="*/ 10 h 154"/>
                  <a:gd name="T8" fmla="*/ 17 w 87"/>
                  <a:gd name="T9" fmla="*/ 15 h 154"/>
                  <a:gd name="T10" fmla="*/ 20 w 87"/>
                  <a:gd name="T11" fmla="*/ 20 h 154"/>
                  <a:gd name="T12" fmla="*/ 21 w 87"/>
                  <a:gd name="T13" fmla="*/ 25 h 154"/>
                  <a:gd name="T14" fmla="*/ 21 w 87"/>
                  <a:gd name="T15" fmla="*/ 30 h 154"/>
                  <a:gd name="T16" fmla="*/ 20 w 87"/>
                  <a:gd name="T17" fmla="*/ 35 h 154"/>
                  <a:gd name="T18" fmla="*/ 17 w 87"/>
                  <a:gd name="T19" fmla="*/ 38 h 154"/>
                  <a:gd name="T20" fmla="*/ 14 w 87"/>
                  <a:gd name="T21" fmla="*/ 39 h 154"/>
                  <a:gd name="T22" fmla="*/ 12 w 87"/>
                  <a:gd name="T23" fmla="*/ 38 h 154"/>
                  <a:gd name="T24" fmla="*/ 9 w 87"/>
                  <a:gd name="T25" fmla="*/ 36 h 154"/>
                  <a:gd name="T26" fmla="*/ 7 w 87"/>
                  <a:gd name="T27" fmla="*/ 34 h 154"/>
                  <a:gd name="T28" fmla="*/ 6 w 87"/>
                  <a:gd name="T29" fmla="*/ 30 h 154"/>
                  <a:gd name="T30" fmla="*/ 6 w 87"/>
                  <a:gd name="T31" fmla="*/ 26 h 154"/>
                  <a:gd name="T32" fmla="*/ 7 w 87"/>
                  <a:gd name="T33" fmla="*/ 22 h 154"/>
                  <a:gd name="T34" fmla="*/ 8 w 87"/>
                  <a:gd name="T35" fmla="*/ 19 h 154"/>
                  <a:gd name="T36" fmla="*/ 7 w 87"/>
                  <a:gd name="T37" fmla="*/ 15 h 154"/>
                  <a:gd name="T38" fmla="*/ 6 w 87"/>
                  <a:gd name="T39" fmla="*/ 12 h 154"/>
                  <a:gd name="T40" fmla="*/ 5 w 87"/>
                  <a:gd name="T41" fmla="*/ 8 h 154"/>
                  <a:gd name="T42" fmla="*/ 3 w 87"/>
                  <a:gd name="T43" fmla="*/ 5 h 154"/>
                  <a:gd name="T44" fmla="*/ 1 w 87"/>
                  <a:gd name="T45" fmla="*/ 3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5" name="Freeform 50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17 h 69"/>
                  <a:gd name="T2" fmla="*/ 4 w 161"/>
                  <a:gd name="T3" fmla="*/ 13 h 69"/>
                  <a:gd name="T4" fmla="*/ 8 w 161"/>
                  <a:gd name="T5" fmla="*/ 9 h 69"/>
                  <a:gd name="T6" fmla="*/ 13 w 161"/>
                  <a:gd name="T7" fmla="*/ 5 h 69"/>
                  <a:gd name="T8" fmla="*/ 18 w 161"/>
                  <a:gd name="T9" fmla="*/ 2 h 69"/>
                  <a:gd name="T10" fmla="*/ 23 w 161"/>
                  <a:gd name="T11" fmla="*/ 1 h 69"/>
                  <a:gd name="T12" fmla="*/ 28 w 161"/>
                  <a:gd name="T13" fmla="*/ 0 h 69"/>
                  <a:gd name="T14" fmla="*/ 33 w 161"/>
                  <a:gd name="T15" fmla="*/ 1 h 69"/>
                  <a:gd name="T16" fmla="*/ 37 w 161"/>
                  <a:gd name="T17" fmla="*/ 3 h 69"/>
                  <a:gd name="T18" fmla="*/ 40 w 161"/>
                  <a:gd name="T19" fmla="*/ 6 h 69"/>
                  <a:gd name="T20" fmla="*/ 41 w 161"/>
                  <a:gd name="T21" fmla="*/ 9 h 69"/>
                  <a:gd name="T22" fmla="*/ 39 w 161"/>
                  <a:gd name="T23" fmla="*/ 11 h 69"/>
                  <a:gd name="T24" fmla="*/ 37 w 161"/>
                  <a:gd name="T25" fmla="*/ 13 h 69"/>
                  <a:gd name="T26" fmla="*/ 34 w 161"/>
                  <a:gd name="T27" fmla="*/ 15 h 69"/>
                  <a:gd name="T28" fmla="*/ 31 w 161"/>
                  <a:gd name="T29" fmla="*/ 16 h 69"/>
                  <a:gd name="T30" fmla="*/ 27 w 161"/>
                  <a:gd name="T31" fmla="*/ 15 h 69"/>
                  <a:gd name="T32" fmla="*/ 23 w 161"/>
                  <a:gd name="T33" fmla="*/ 13 h 69"/>
                  <a:gd name="T34" fmla="*/ 20 w 161"/>
                  <a:gd name="T35" fmla="*/ 12 h 69"/>
                  <a:gd name="T36" fmla="*/ 16 w 161"/>
                  <a:gd name="T37" fmla="*/ 11 h 69"/>
                  <a:gd name="T38" fmla="*/ 12 w 161"/>
                  <a:gd name="T39" fmla="*/ 12 h 69"/>
                  <a:gd name="T40" fmla="*/ 9 w 161"/>
                  <a:gd name="T41" fmla="*/ 13 h 69"/>
                  <a:gd name="T42" fmla="*/ 6 w 161"/>
                  <a:gd name="T43" fmla="*/ 14 h 69"/>
                  <a:gd name="T44" fmla="*/ 3 w 161"/>
                  <a:gd name="T45" fmla="*/ 16 h 69"/>
                  <a:gd name="T46" fmla="*/ 1 w 161"/>
                  <a:gd name="T47" fmla="*/ 17 h 69"/>
                  <a:gd name="T48" fmla="*/ 0 w 161"/>
                  <a:gd name="T49" fmla="*/ 17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Freeform 51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33 h 133"/>
                  <a:gd name="T2" fmla="*/ 1 w 114"/>
                  <a:gd name="T3" fmla="*/ 27 h 133"/>
                  <a:gd name="T4" fmla="*/ 2 w 114"/>
                  <a:gd name="T5" fmla="*/ 22 h 133"/>
                  <a:gd name="T6" fmla="*/ 3 w 114"/>
                  <a:gd name="T7" fmla="*/ 16 h 133"/>
                  <a:gd name="T8" fmla="*/ 6 w 114"/>
                  <a:gd name="T9" fmla="*/ 11 h 133"/>
                  <a:gd name="T10" fmla="*/ 9 w 114"/>
                  <a:gd name="T11" fmla="*/ 6 h 133"/>
                  <a:gd name="T12" fmla="*/ 13 w 114"/>
                  <a:gd name="T13" fmla="*/ 3 h 133"/>
                  <a:gd name="T14" fmla="*/ 17 w 114"/>
                  <a:gd name="T15" fmla="*/ 0 h 133"/>
                  <a:gd name="T16" fmla="*/ 22 w 114"/>
                  <a:gd name="T17" fmla="*/ 0 h 133"/>
                  <a:gd name="T18" fmla="*/ 26 w 114"/>
                  <a:gd name="T19" fmla="*/ 1 h 133"/>
                  <a:gd name="T20" fmla="*/ 28 w 114"/>
                  <a:gd name="T21" fmla="*/ 3 h 133"/>
                  <a:gd name="T22" fmla="*/ 29 w 114"/>
                  <a:gd name="T23" fmla="*/ 5 h 133"/>
                  <a:gd name="T24" fmla="*/ 28 w 114"/>
                  <a:gd name="T25" fmla="*/ 8 h 133"/>
                  <a:gd name="T26" fmla="*/ 27 w 114"/>
                  <a:gd name="T27" fmla="*/ 11 h 133"/>
                  <a:gd name="T28" fmla="*/ 24 w 114"/>
                  <a:gd name="T29" fmla="*/ 14 h 133"/>
                  <a:gd name="T30" fmla="*/ 21 w 114"/>
                  <a:gd name="T31" fmla="*/ 16 h 133"/>
                  <a:gd name="T32" fmla="*/ 16 w 114"/>
                  <a:gd name="T33" fmla="*/ 16 h 133"/>
                  <a:gd name="T34" fmla="*/ 13 w 114"/>
                  <a:gd name="T35" fmla="*/ 17 h 133"/>
                  <a:gd name="T36" fmla="*/ 10 w 114"/>
                  <a:gd name="T37" fmla="*/ 19 h 133"/>
                  <a:gd name="T38" fmla="*/ 8 w 114"/>
                  <a:gd name="T39" fmla="*/ 22 h 133"/>
                  <a:gd name="T40" fmla="*/ 5 w 114"/>
                  <a:gd name="T41" fmla="*/ 24 h 133"/>
                  <a:gd name="T42" fmla="*/ 3 w 114"/>
                  <a:gd name="T43" fmla="*/ 28 h 133"/>
                  <a:gd name="T44" fmla="*/ 2 w 114"/>
                  <a:gd name="T45" fmla="*/ 30 h 133"/>
                  <a:gd name="T46" fmla="*/ 1 w 114"/>
                  <a:gd name="T47" fmla="*/ 32 h 133"/>
                  <a:gd name="T48" fmla="*/ 0 w 114"/>
                  <a:gd name="T49" fmla="*/ 33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Freeform 52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8 w 70"/>
                  <a:gd name="T1" fmla="*/ 41 h 163"/>
                  <a:gd name="T2" fmla="*/ 5 w 70"/>
                  <a:gd name="T3" fmla="*/ 37 h 163"/>
                  <a:gd name="T4" fmla="*/ 3 w 70"/>
                  <a:gd name="T5" fmla="*/ 31 h 163"/>
                  <a:gd name="T6" fmla="*/ 1 w 70"/>
                  <a:gd name="T7" fmla="*/ 26 h 163"/>
                  <a:gd name="T8" fmla="*/ 0 w 70"/>
                  <a:gd name="T9" fmla="*/ 20 h 163"/>
                  <a:gd name="T10" fmla="*/ 0 w 70"/>
                  <a:gd name="T11" fmla="*/ 14 h 163"/>
                  <a:gd name="T12" fmla="*/ 1 w 70"/>
                  <a:gd name="T13" fmla="*/ 9 h 163"/>
                  <a:gd name="T14" fmla="*/ 4 w 70"/>
                  <a:gd name="T15" fmla="*/ 5 h 163"/>
                  <a:gd name="T16" fmla="*/ 7 w 70"/>
                  <a:gd name="T17" fmla="*/ 2 h 163"/>
                  <a:gd name="T18" fmla="*/ 11 w 70"/>
                  <a:gd name="T19" fmla="*/ 0 h 163"/>
                  <a:gd name="T20" fmla="*/ 14 w 70"/>
                  <a:gd name="T21" fmla="*/ 1 h 163"/>
                  <a:gd name="T22" fmla="*/ 16 w 70"/>
                  <a:gd name="T23" fmla="*/ 3 h 163"/>
                  <a:gd name="T24" fmla="*/ 18 w 70"/>
                  <a:gd name="T25" fmla="*/ 6 h 163"/>
                  <a:gd name="T26" fmla="*/ 18 w 70"/>
                  <a:gd name="T27" fmla="*/ 9 h 163"/>
                  <a:gd name="T28" fmla="*/ 17 w 70"/>
                  <a:gd name="T29" fmla="*/ 12 h 163"/>
                  <a:gd name="T30" fmla="*/ 15 w 70"/>
                  <a:gd name="T31" fmla="*/ 16 h 163"/>
                  <a:gd name="T32" fmla="*/ 12 w 70"/>
                  <a:gd name="T33" fmla="*/ 19 h 163"/>
                  <a:gd name="T34" fmla="*/ 9 w 70"/>
                  <a:gd name="T35" fmla="*/ 25 h 163"/>
                  <a:gd name="T36" fmla="*/ 7 w 70"/>
                  <a:gd name="T37" fmla="*/ 32 h 163"/>
                  <a:gd name="T38" fmla="*/ 7 w 70"/>
                  <a:gd name="T39" fmla="*/ 38 h 163"/>
                  <a:gd name="T40" fmla="*/ 8 w 70"/>
                  <a:gd name="T41" fmla="*/ 4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8" name="Freeform 53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2 w 361"/>
                  <a:gd name="T1" fmla="*/ 2 h 348"/>
                  <a:gd name="T2" fmla="*/ 0 w 361"/>
                  <a:gd name="T3" fmla="*/ 1 h 348"/>
                  <a:gd name="T4" fmla="*/ 0 w 361"/>
                  <a:gd name="T5" fmla="*/ 0 h 348"/>
                  <a:gd name="T6" fmla="*/ 2 w 361"/>
                  <a:gd name="T7" fmla="*/ 0 h 348"/>
                  <a:gd name="T8" fmla="*/ 5 w 361"/>
                  <a:gd name="T9" fmla="*/ 1 h 348"/>
                  <a:gd name="T10" fmla="*/ 11 w 361"/>
                  <a:gd name="T11" fmla="*/ 2 h 348"/>
                  <a:gd name="T12" fmla="*/ 17 w 361"/>
                  <a:gd name="T13" fmla="*/ 4 h 348"/>
                  <a:gd name="T14" fmla="*/ 24 w 361"/>
                  <a:gd name="T15" fmla="*/ 7 h 348"/>
                  <a:gd name="T16" fmla="*/ 32 w 361"/>
                  <a:gd name="T17" fmla="*/ 10 h 348"/>
                  <a:gd name="T18" fmla="*/ 40 w 361"/>
                  <a:gd name="T19" fmla="*/ 14 h 348"/>
                  <a:gd name="T20" fmla="*/ 49 w 361"/>
                  <a:gd name="T21" fmla="*/ 19 h 348"/>
                  <a:gd name="T22" fmla="*/ 57 w 361"/>
                  <a:gd name="T23" fmla="*/ 24 h 348"/>
                  <a:gd name="T24" fmla="*/ 65 w 361"/>
                  <a:gd name="T25" fmla="*/ 30 h 348"/>
                  <a:gd name="T26" fmla="*/ 72 w 361"/>
                  <a:gd name="T27" fmla="*/ 37 h 348"/>
                  <a:gd name="T28" fmla="*/ 79 w 361"/>
                  <a:gd name="T29" fmla="*/ 45 h 348"/>
                  <a:gd name="T30" fmla="*/ 85 w 361"/>
                  <a:gd name="T31" fmla="*/ 53 h 348"/>
                  <a:gd name="T32" fmla="*/ 89 w 361"/>
                  <a:gd name="T33" fmla="*/ 62 h 348"/>
                  <a:gd name="T34" fmla="*/ 90 w 361"/>
                  <a:gd name="T35" fmla="*/ 67 h 348"/>
                  <a:gd name="T36" fmla="*/ 89 w 361"/>
                  <a:gd name="T37" fmla="*/ 72 h 348"/>
                  <a:gd name="T38" fmla="*/ 88 w 361"/>
                  <a:gd name="T39" fmla="*/ 76 h 348"/>
                  <a:gd name="T40" fmla="*/ 86 w 361"/>
                  <a:gd name="T41" fmla="*/ 80 h 348"/>
                  <a:gd name="T42" fmla="*/ 84 w 361"/>
                  <a:gd name="T43" fmla="*/ 83 h 348"/>
                  <a:gd name="T44" fmla="*/ 82 w 361"/>
                  <a:gd name="T45" fmla="*/ 85 h 348"/>
                  <a:gd name="T46" fmla="*/ 80 w 361"/>
                  <a:gd name="T47" fmla="*/ 87 h 348"/>
                  <a:gd name="T48" fmla="*/ 80 w 361"/>
                  <a:gd name="T49" fmla="*/ 87 h 348"/>
                  <a:gd name="T50" fmla="*/ 80 w 361"/>
                  <a:gd name="T51" fmla="*/ 87 h 348"/>
                  <a:gd name="T52" fmla="*/ 81 w 361"/>
                  <a:gd name="T53" fmla="*/ 86 h 348"/>
                  <a:gd name="T54" fmla="*/ 82 w 361"/>
                  <a:gd name="T55" fmla="*/ 83 h 348"/>
                  <a:gd name="T56" fmla="*/ 84 w 361"/>
                  <a:gd name="T57" fmla="*/ 80 h 348"/>
                  <a:gd name="T58" fmla="*/ 85 w 361"/>
                  <a:gd name="T59" fmla="*/ 77 h 348"/>
                  <a:gd name="T60" fmla="*/ 85 w 361"/>
                  <a:gd name="T61" fmla="*/ 72 h 348"/>
                  <a:gd name="T62" fmla="*/ 85 w 361"/>
                  <a:gd name="T63" fmla="*/ 67 h 348"/>
                  <a:gd name="T64" fmla="*/ 84 w 361"/>
                  <a:gd name="T65" fmla="*/ 61 h 348"/>
                  <a:gd name="T66" fmla="*/ 81 w 361"/>
                  <a:gd name="T67" fmla="*/ 55 h 348"/>
                  <a:gd name="T68" fmla="*/ 77 w 361"/>
                  <a:gd name="T69" fmla="*/ 49 h 348"/>
                  <a:gd name="T70" fmla="*/ 70 w 361"/>
                  <a:gd name="T71" fmla="*/ 42 h 348"/>
                  <a:gd name="T72" fmla="*/ 62 w 361"/>
                  <a:gd name="T73" fmla="*/ 34 h 348"/>
                  <a:gd name="T74" fmla="*/ 51 w 361"/>
                  <a:gd name="T75" fmla="*/ 27 h 348"/>
                  <a:gd name="T76" fmla="*/ 38 w 361"/>
                  <a:gd name="T77" fmla="*/ 19 h 348"/>
                  <a:gd name="T78" fmla="*/ 22 w 361"/>
                  <a:gd name="T79" fmla="*/ 10 h 348"/>
                  <a:gd name="T80" fmla="*/ 2 w 361"/>
                  <a:gd name="T81" fmla="*/ 2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Freeform 54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7 w 126"/>
                  <a:gd name="T1" fmla="*/ 0 h 343"/>
                  <a:gd name="T2" fmla="*/ 3 w 126"/>
                  <a:gd name="T3" fmla="*/ 7 h 343"/>
                  <a:gd name="T4" fmla="*/ 1 w 126"/>
                  <a:gd name="T5" fmla="*/ 17 h 343"/>
                  <a:gd name="T6" fmla="*/ 0 w 126"/>
                  <a:gd name="T7" fmla="*/ 30 h 343"/>
                  <a:gd name="T8" fmla="*/ 2 w 126"/>
                  <a:gd name="T9" fmla="*/ 43 h 343"/>
                  <a:gd name="T10" fmla="*/ 5 w 126"/>
                  <a:gd name="T11" fmla="*/ 57 h 343"/>
                  <a:gd name="T12" fmla="*/ 11 w 126"/>
                  <a:gd name="T13" fmla="*/ 69 h 343"/>
                  <a:gd name="T14" fmla="*/ 20 w 126"/>
                  <a:gd name="T15" fmla="*/ 79 h 343"/>
                  <a:gd name="T16" fmla="*/ 32 w 126"/>
                  <a:gd name="T17" fmla="*/ 85 h 343"/>
                  <a:gd name="T18" fmla="*/ 31 w 126"/>
                  <a:gd name="T19" fmla="*/ 85 h 343"/>
                  <a:gd name="T20" fmla="*/ 29 w 126"/>
                  <a:gd name="T21" fmla="*/ 83 h 343"/>
                  <a:gd name="T22" fmla="*/ 26 w 126"/>
                  <a:gd name="T23" fmla="*/ 80 h 343"/>
                  <a:gd name="T24" fmla="*/ 22 w 126"/>
                  <a:gd name="T25" fmla="*/ 76 h 343"/>
                  <a:gd name="T26" fmla="*/ 18 w 126"/>
                  <a:gd name="T27" fmla="*/ 72 h 343"/>
                  <a:gd name="T28" fmla="*/ 14 w 126"/>
                  <a:gd name="T29" fmla="*/ 66 h 343"/>
                  <a:gd name="T30" fmla="*/ 11 w 126"/>
                  <a:gd name="T31" fmla="*/ 61 h 343"/>
                  <a:gd name="T32" fmla="*/ 8 w 126"/>
                  <a:gd name="T33" fmla="*/ 55 h 343"/>
                  <a:gd name="T34" fmla="*/ 5 w 126"/>
                  <a:gd name="T35" fmla="*/ 45 h 343"/>
                  <a:gd name="T36" fmla="*/ 4 w 126"/>
                  <a:gd name="T37" fmla="*/ 36 h 343"/>
                  <a:gd name="T38" fmla="*/ 3 w 126"/>
                  <a:gd name="T39" fmla="*/ 27 h 343"/>
                  <a:gd name="T40" fmla="*/ 4 w 126"/>
                  <a:gd name="T41" fmla="*/ 18 h 343"/>
                  <a:gd name="T42" fmla="*/ 5 w 126"/>
                  <a:gd name="T43" fmla="*/ 10 h 343"/>
                  <a:gd name="T44" fmla="*/ 5 w 126"/>
                  <a:gd name="T45" fmla="*/ 5 h 343"/>
                  <a:gd name="T46" fmla="*/ 6 w 126"/>
                  <a:gd name="T47" fmla="*/ 1 h 343"/>
                  <a:gd name="T48" fmla="*/ 7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55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82 w 332"/>
                  <a:gd name="T1" fmla="*/ 40 h 160"/>
                  <a:gd name="T2" fmla="*/ 81 w 332"/>
                  <a:gd name="T3" fmla="*/ 37 h 160"/>
                  <a:gd name="T4" fmla="*/ 79 w 332"/>
                  <a:gd name="T5" fmla="*/ 33 h 160"/>
                  <a:gd name="T6" fmla="*/ 76 w 332"/>
                  <a:gd name="T7" fmla="*/ 29 h 160"/>
                  <a:gd name="T8" fmla="*/ 72 w 332"/>
                  <a:gd name="T9" fmla="*/ 24 h 160"/>
                  <a:gd name="T10" fmla="*/ 68 w 332"/>
                  <a:gd name="T11" fmla="*/ 20 h 160"/>
                  <a:gd name="T12" fmla="*/ 63 w 332"/>
                  <a:gd name="T13" fmla="*/ 16 h 160"/>
                  <a:gd name="T14" fmla="*/ 57 w 332"/>
                  <a:gd name="T15" fmla="*/ 12 h 160"/>
                  <a:gd name="T16" fmla="*/ 51 w 332"/>
                  <a:gd name="T17" fmla="*/ 9 h 160"/>
                  <a:gd name="T18" fmla="*/ 45 w 332"/>
                  <a:gd name="T19" fmla="*/ 6 h 160"/>
                  <a:gd name="T20" fmla="*/ 39 w 332"/>
                  <a:gd name="T21" fmla="*/ 3 h 160"/>
                  <a:gd name="T22" fmla="*/ 33 w 332"/>
                  <a:gd name="T23" fmla="*/ 1 h 160"/>
                  <a:gd name="T24" fmla="*/ 26 w 332"/>
                  <a:gd name="T25" fmla="*/ 0 h 160"/>
                  <a:gd name="T26" fmla="*/ 19 w 332"/>
                  <a:gd name="T27" fmla="*/ 0 h 160"/>
                  <a:gd name="T28" fmla="*/ 12 w 332"/>
                  <a:gd name="T29" fmla="*/ 1 h 160"/>
                  <a:gd name="T30" fmla="*/ 6 w 332"/>
                  <a:gd name="T31" fmla="*/ 3 h 160"/>
                  <a:gd name="T32" fmla="*/ 0 w 332"/>
                  <a:gd name="T33" fmla="*/ 6 h 160"/>
                  <a:gd name="T34" fmla="*/ 1 w 332"/>
                  <a:gd name="T35" fmla="*/ 6 h 160"/>
                  <a:gd name="T36" fmla="*/ 3 w 332"/>
                  <a:gd name="T37" fmla="*/ 5 h 160"/>
                  <a:gd name="T38" fmla="*/ 8 w 332"/>
                  <a:gd name="T39" fmla="*/ 5 h 160"/>
                  <a:gd name="T40" fmla="*/ 13 w 332"/>
                  <a:gd name="T41" fmla="*/ 4 h 160"/>
                  <a:gd name="T42" fmla="*/ 19 w 332"/>
                  <a:gd name="T43" fmla="*/ 4 h 160"/>
                  <a:gd name="T44" fmla="*/ 26 w 332"/>
                  <a:gd name="T45" fmla="*/ 4 h 160"/>
                  <a:gd name="T46" fmla="*/ 33 w 332"/>
                  <a:gd name="T47" fmla="*/ 5 h 160"/>
                  <a:gd name="T48" fmla="*/ 39 w 332"/>
                  <a:gd name="T49" fmla="*/ 6 h 160"/>
                  <a:gd name="T50" fmla="*/ 48 w 332"/>
                  <a:gd name="T51" fmla="*/ 10 h 160"/>
                  <a:gd name="T52" fmla="*/ 56 w 332"/>
                  <a:gd name="T53" fmla="*/ 15 h 160"/>
                  <a:gd name="T54" fmla="*/ 63 w 332"/>
                  <a:gd name="T55" fmla="*/ 21 h 160"/>
                  <a:gd name="T56" fmla="*/ 70 w 332"/>
                  <a:gd name="T57" fmla="*/ 26 h 160"/>
                  <a:gd name="T58" fmla="*/ 75 w 332"/>
                  <a:gd name="T59" fmla="*/ 32 h 160"/>
                  <a:gd name="T60" fmla="*/ 79 w 332"/>
                  <a:gd name="T61" fmla="*/ 36 h 160"/>
                  <a:gd name="T62" fmla="*/ 82 w 332"/>
                  <a:gd name="T63" fmla="*/ 39 h 160"/>
                  <a:gd name="T64" fmla="*/ 82 w 332"/>
                  <a:gd name="T65" fmla="*/ 4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Freeform 56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82 w 373"/>
                  <a:gd name="T1" fmla="*/ 334 h 1340"/>
                  <a:gd name="T2" fmla="*/ 60 w 373"/>
                  <a:gd name="T3" fmla="*/ 331 h 1340"/>
                  <a:gd name="T4" fmla="*/ 40 w 373"/>
                  <a:gd name="T5" fmla="*/ 326 h 1340"/>
                  <a:gd name="T6" fmla="*/ 24 w 373"/>
                  <a:gd name="T7" fmla="*/ 317 h 1340"/>
                  <a:gd name="T8" fmla="*/ 13 w 373"/>
                  <a:gd name="T9" fmla="*/ 303 h 1340"/>
                  <a:gd name="T10" fmla="*/ 10 w 373"/>
                  <a:gd name="T11" fmla="*/ 283 h 1340"/>
                  <a:gd name="T12" fmla="*/ 17 w 373"/>
                  <a:gd name="T13" fmla="*/ 255 h 1340"/>
                  <a:gd name="T14" fmla="*/ 35 w 373"/>
                  <a:gd name="T15" fmla="*/ 217 h 1340"/>
                  <a:gd name="T16" fmla="*/ 62 w 373"/>
                  <a:gd name="T17" fmla="*/ 175 h 1340"/>
                  <a:gd name="T18" fmla="*/ 79 w 373"/>
                  <a:gd name="T19" fmla="*/ 139 h 1340"/>
                  <a:gd name="T20" fmla="*/ 89 w 373"/>
                  <a:gd name="T21" fmla="*/ 107 h 1340"/>
                  <a:gd name="T22" fmla="*/ 92 w 373"/>
                  <a:gd name="T23" fmla="*/ 78 h 1340"/>
                  <a:gd name="T24" fmla="*/ 88 w 373"/>
                  <a:gd name="T25" fmla="*/ 53 h 1340"/>
                  <a:gd name="T26" fmla="*/ 80 w 373"/>
                  <a:gd name="T27" fmla="*/ 33 h 1340"/>
                  <a:gd name="T28" fmla="*/ 69 w 373"/>
                  <a:gd name="T29" fmla="*/ 17 h 1340"/>
                  <a:gd name="T30" fmla="*/ 54 w 373"/>
                  <a:gd name="T31" fmla="*/ 6 h 1340"/>
                  <a:gd name="T32" fmla="*/ 40 w 373"/>
                  <a:gd name="T33" fmla="*/ 1 h 1340"/>
                  <a:gd name="T34" fmla="*/ 29 w 373"/>
                  <a:gd name="T35" fmla="*/ 1 h 1340"/>
                  <a:gd name="T36" fmla="*/ 21 w 373"/>
                  <a:gd name="T37" fmla="*/ 4 h 1340"/>
                  <a:gd name="T38" fmla="*/ 14 w 373"/>
                  <a:gd name="T39" fmla="*/ 9 h 1340"/>
                  <a:gd name="T40" fmla="*/ 8 w 373"/>
                  <a:gd name="T41" fmla="*/ 16 h 1340"/>
                  <a:gd name="T42" fmla="*/ 4 w 373"/>
                  <a:gd name="T43" fmla="*/ 22 h 1340"/>
                  <a:gd name="T44" fmla="*/ 1 w 373"/>
                  <a:gd name="T45" fmla="*/ 27 h 1340"/>
                  <a:gd name="T46" fmla="*/ 0 w 373"/>
                  <a:gd name="T47" fmla="*/ 31 h 1340"/>
                  <a:gd name="T48" fmla="*/ 0 w 373"/>
                  <a:gd name="T49" fmla="*/ 31 h 1340"/>
                  <a:gd name="T50" fmla="*/ 2 w 373"/>
                  <a:gd name="T51" fmla="*/ 28 h 1340"/>
                  <a:gd name="T52" fmla="*/ 5 w 373"/>
                  <a:gd name="T53" fmla="*/ 24 h 1340"/>
                  <a:gd name="T54" fmla="*/ 11 w 373"/>
                  <a:gd name="T55" fmla="*/ 19 h 1340"/>
                  <a:gd name="T56" fmla="*/ 17 w 373"/>
                  <a:gd name="T57" fmla="*/ 14 h 1340"/>
                  <a:gd name="T58" fmla="*/ 24 w 373"/>
                  <a:gd name="T59" fmla="*/ 10 h 1340"/>
                  <a:gd name="T60" fmla="*/ 33 w 373"/>
                  <a:gd name="T61" fmla="*/ 7 h 1340"/>
                  <a:gd name="T62" fmla="*/ 42 w 373"/>
                  <a:gd name="T63" fmla="*/ 7 h 1340"/>
                  <a:gd name="T64" fmla="*/ 52 w 373"/>
                  <a:gd name="T65" fmla="*/ 11 h 1340"/>
                  <a:gd name="T66" fmla="*/ 63 w 373"/>
                  <a:gd name="T67" fmla="*/ 18 h 1340"/>
                  <a:gd name="T68" fmla="*/ 73 w 373"/>
                  <a:gd name="T69" fmla="*/ 29 h 1340"/>
                  <a:gd name="T70" fmla="*/ 81 w 373"/>
                  <a:gd name="T71" fmla="*/ 43 h 1340"/>
                  <a:gd name="T72" fmla="*/ 87 w 373"/>
                  <a:gd name="T73" fmla="*/ 59 h 1340"/>
                  <a:gd name="T74" fmla="*/ 90 w 373"/>
                  <a:gd name="T75" fmla="*/ 79 h 1340"/>
                  <a:gd name="T76" fmla="*/ 88 w 373"/>
                  <a:gd name="T77" fmla="*/ 101 h 1340"/>
                  <a:gd name="T78" fmla="*/ 80 w 373"/>
                  <a:gd name="T79" fmla="*/ 126 h 1340"/>
                  <a:gd name="T80" fmla="*/ 67 w 373"/>
                  <a:gd name="T81" fmla="*/ 153 h 1340"/>
                  <a:gd name="T82" fmla="*/ 51 w 373"/>
                  <a:gd name="T83" fmla="*/ 179 h 1340"/>
                  <a:gd name="T84" fmla="*/ 36 w 373"/>
                  <a:gd name="T85" fmla="*/ 204 h 1340"/>
                  <a:gd name="T86" fmla="*/ 23 w 373"/>
                  <a:gd name="T87" fmla="*/ 226 h 1340"/>
                  <a:gd name="T88" fmla="*/ 12 w 373"/>
                  <a:gd name="T89" fmla="*/ 246 h 1340"/>
                  <a:gd name="T90" fmla="*/ 4 w 373"/>
                  <a:gd name="T91" fmla="*/ 265 h 1340"/>
                  <a:gd name="T92" fmla="*/ 1 w 373"/>
                  <a:gd name="T93" fmla="*/ 283 h 1340"/>
                  <a:gd name="T94" fmla="*/ 4 w 373"/>
                  <a:gd name="T95" fmla="*/ 299 h 1340"/>
                  <a:gd name="T96" fmla="*/ 14 w 373"/>
                  <a:gd name="T97" fmla="*/ 313 h 1340"/>
                  <a:gd name="T98" fmla="*/ 26 w 373"/>
                  <a:gd name="T99" fmla="*/ 323 h 1340"/>
                  <a:gd name="T100" fmla="*/ 39 w 373"/>
                  <a:gd name="T101" fmla="*/ 330 h 1340"/>
                  <a:gd name="T102" fmla="*/ 53 w 373"/>
                  <a:gd name="T103" fmla="*/ 333 h 1340"/>
                  <a:gd name="T104" fmla="*/ 67 w 373"/>
                  <a:gd name="T105" fmla="*/ 335 h 1340"/>
                  <a:gd name="T106" fmla="*/ 79 w 373"/>
                  <a:gd name="T107" fmla="*/ 335 h 1340"/>
                  <a:gd name="T108" fmla="*/ 87 w 373"/>
                  <a:gd name="T109" fmla="*/ 335 h 1340"/>
                  <a:gd name="T110" fmla="*/ 92 w 373"/>
                  <a:gd name="T111" fmla="*/ 334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" name="Freeform 57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25 w 110"/>
                  <a:gd name="T1" fmla="*/ 16 h 123"/>
                  <a:gd name="T2" fmla="*/ 27 w 110"/>
                  <a:gd name="T3" fmla="*/ 14 h 123"/>
                  <a:gd name="T4" fmla="*/ 28 w 110"/>
                  <a:gd name="T5" fmla="*/ 12 h 123"/>
                  <a:gd name="T6" fmla="*/ 28 w 110"/>
                  <a:gd name="T7" fmla="*/ 10 h 123"/>
                  <a:gd name="T8" fmla="*/ 27 w 110"/>
                  <a:gd name="T9" fmla="*/ 8 h 123"/>
                  <a:gd name="T10" fmla="*/ 26 w 110"/>
                  <a:gd name="T11" fmla="*/ 7 h 123"/>
                  <a:gd name="T12" fmla="*/ 24 w 110"/>
                  <a:gd name="T13" fmla="*/ 6 h 123"/>
                  <a:gd name="T14" fmla="*/ 22 w 110"/>
                  <a:gd name="T15" fmla="*/ 5 h 123"/>
                  <a:gd name="T16" fmla="*/ 20 w 110"/>
                  <a:gd name="T17" fmla="*/ 6 h 123"/>
                  <a:gd name="T18" fmla="*/ 19 w 110"/>
                  <a:gd name="T19" fmla="*/ 4 h 123"/>
                  <a:gd name="T20" fmla="*/ 18 w 110"/>
                  <a:gd name="T21" fmla="*/ 2 h 123"/>
                  <a:gd name="T22" fmla="*/ 16 w 110"/>
                  <a:gd name="T23" fmla="*/ 1 h 123"/>
                  <a:gd name="T24" fmla="*/ 14 w 110"/>
                  <a:gd name="T25" fmla="*/ 0 h 123"/>
                  <a:gd name="T26" fmla="*/ 12 w 110"/>
                  <a:gd name="T27" fmla="*/ 1 h 123"/>
                  <a:gd name="T28" fmla="*/ 11 w 110"/>
                  <a:gd name="T29" fmla="*/ 2 h 123"/>
                  <a:gd name="T30" fmla="*/ 9 w 110"/>
                  <a:gd name="T31" fmla="*/ 4 h 123"/>
                  <a:gd name="T32" fmla="*/ 9 w 110"/>
                  <a:gd name="T33" fmla="*/ 6 h 123"/>
                  <a:gd name="T34" fmla="*/ 7 w 110"/>
                  <a:gd name="T35" fmla="*/ 5 h 123"/>
                  <a:gd name="T36" fmla="*/ 5 w 110"/>
                  <a:gd name="T37" fmla="*/ 5 h 123"/>
                  <a:gd name="T38" fmla="*/ 3 w 110"/>
                  <a:gd name="T39" fmla="*/ 6 h 123"/>
                  <a:gd name="T40" fmla="*/ 1 w 110"/>
                  <a:gd name="T41" fmla="*/ 8 h 123"/>
                  <a:gd name="T42" fmla="*/ 1 w 110"/>
                  <a:gd name="T43" fmla="*/ 10 h 123"/>
                  <a:gd name="T44" fmla="*/ 1 w 110"/>
                  <a:gd name="T45" fmla="*/ 12 h 123"/>
                  <a:gd name="T46" fmla="*/ 1 w 110"/>
                  <a:gd name="T47" fmla="*/ 14 h 123"/>
                  <a:gd name="T48" fmla="*/ 3 w 110"/>
                  <a:gd name="T49" fmla="*/ 16 h 123"/>
                  <a:gd name="T50" fmla="*/ 1 w 110"/>
                  <a:gd name="T51" fmla="*/ 17 h 123"/>
                  <a:gd name="T52" fmla="*/ 0 w 110"/>
                  <a:gd name="T53" fmla="*/ 19 h 123"/>
                  <a:gd name="T54" fmla="*/ 0 w 110"/>
                  <a:gd name="T55" fmla="*/ 21 h 123"/>
                  <a:gd name="T56" fmla="*/ 1 w 110"/>
                  <a:gd name="T57" fmla="*/ 23 h 123"/>
                  <a:gd name="T58" fmla="*/ 2 w 110"/>
                  <a:gd name="T59" fmla="*/ 25 h 123"/>
                  <a:gd name="T60" fmla="*/ 4 w 110"/>
                  <a:gd name="T61" fmla="*/ 26 h 123"/>
                  <a:gd name="T62" fmla="*/ 6 w 110"/>
                  <a:gd name="T63" fmla="*/ 26 h 123"/>
                  <a:gd name="T64" fmla="*/ 9 w 110"/>
                  <a:gd name="T65" fmla="*/ 25 h 123"/>
                  <a:gd name="T66" fmla="*/ 9 w 110"/>
                  <a:gd name="T67" fmla="*/ 28 h 123"/>
                  <a:gd name="T68" fmla="*/ 10 w 110"/>
                  <a:gd name="T69" fmla="*/ 29 h 123"/>
                  <a:gd name="T70" fmla="*/ 12 w 110"/>
                  <a:gd name="T71" fmla="*/ 31 h 123"/>
                  <a:gd name="T72" fmla="*/ 14 w 110"/>
                  <a:gd name="T73" fmla="*/ 31 h 123"/>
                  <a:gd name="T74" fmla="*/ 16 w 110"/>
                  <a:gd name="T75" fmla="*/ 31 h 123"/>
                  <a:gd name="T76" fmla="*/ 18 w 110"/>
                  <a:gd name="T77" fmla="*/ 29 h 123"/>
                  <a:gd name="T78" fmla="*/ 19 w 110"/>
                  <a:gd name="T79" fmla="*/ 28 h 123"/>
                  <a:gd name="T80" fmla="*/ 19 w 110"/>
                  <a:gd name="T81" fmla="*/ 26 h 123"/>
                  <a:gd name="T82" fmla="*/ 22 w 110"/>
                  <a:gd name="T83" fmla="*/ 26 h 123"/>
                  <a:gd name="T84" fmla="*/ 24 w 110"/>
                  <a:gd name="T85" fmla="*/ 26 h 123"/>
                  <a:gd name="T86" fmla="*/ 26 w 110"/>
                  <a:gd name="T87" fmla="*/ 25 h 123"/>
                  <a:gd name="T88" fmla="*/ 27 w 110"/>
                  <a:gd name="T89" fmla="*/ 24 h 123"/>
                  <a:gd name="T90" fmla="*/ 28 w 110"/>
                  <a:gd name="T91" fmla="*/ 22 h 123"/>
                  <a:gd name="T92" fmla="*/ 28 w 110"/>
                  <a:gd name="T93" fmla="*/ 20 h 123"/>
                  <a:gd name="T94" fmla="*/ 27 w 110"/>
                  <a:gd name="T95" fmla="*/ 18 h 123"/>
                  <a:gd name="T96" fmla="*/ 25 w 110"/>
                  <a:gd name="T97" fmla="*/ 16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" name="Freeform 58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4 w 31"/>
                  <a:gd name="T1" fmla="*/ 8 h 33"/>
                  <a:gd name="T2" fmla="*/ 3 w 31"/>
                  <a:gd name="T3" fmla="*/ 8 h 33"/>
                  <a:gd name="T4" fmla="*/ 1 w 31"/>
                  <a:gd name="T5" fmla="*/ 7 h 33"/>
                  <a:gd name="T6" fmla="*/ 1 w 31"/>
                  <a:gd name="T7" fmla="*/ 6 h 33"/>
                  <a:gd name="T8" fmla="*/ 0 w 31"/>
                  <a:gd name="T9" fmla="*/ 4 h 33"/>
                  <a:gd name="T10" fmla="*/ 1 w 31"/>
                  <a:gd name="T11" fmla="*/ 2 h 33"/>
                  <a:gd name="T12" fmla="*/ 1 w 31"/>
                  <a:gd name="T13" fmla="*/ 1 h 33"/>
                  <a:gd name="T14" fmla="*/ 3 w 31"/>
                  <a:gd name="T15" fmla="*/ 0 h 33"/>
                  <a:gd name="T16" fmla="*/ 4 w 31"/>
                  <a:gd name="T17" fmla="*/ 0 h 33"/>
                  <a:gd name="T18" fmla="*/ 6 w 31"/>
                  <a:gd name="T19" fmla="*/ 0 h 33"/>
                  <a:gd name="T20" fmla="*/ 7 w 31"/>
                  <a:gd name="T21" fmla="*/ 1 h 33"/>
                  <a:gd name="T22" fmla="*/ 8 w 31"/>
                  <a:gd name="T23" fmla="*/ 2 h 33"/>
                  <a:gd name="T24" fmla="*/ 8 w 31"/>
                  <a:gd name="T25" fmla="*/ 4 h 33"/>
                  <a:gd name="T26" fmla="*/ 8 w 31"/>
                  <a:gd name="T27" fmla="*/ 6 h 33"/>
                  <a:gd name="T28" fmla="*/ 7 w 31"/>
                  <a:gd name="T29" fmla="*/ 7 h 33"/>
                  <a:gd name="T30" fmla="*/ 6 w 31"/>
                  <a:gd name="T31" fmla="*/ 8 h 33"/>
                  <a:gd name="T32" fmla="*/ 4 w 31"/>
                  <a:gd name="T33" fmla="*/ 8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Freeform 59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26 w 111"/>
                  <a:gd name="T1" fmla="*/ 16 h 122"/>
                  <a:gd name="T2" fmla="*/ 27 w 111"/>
                  <a:gd name="T3" fmla="*/ 14 h 122"/>
                  <a:gd name="T4" fmla="*/ 28 w 111"/>
                  <a:gd name="T5" fmla="*/ 12 h 122"/>
                  <a:gd name="T6" fmla="*/ 28 w 111"/>
                  <a:gd name="T7" fmla="*/ 10 h 122"/>
                  <a:gd name="T8" fmla="*/ 28 w 111"/>
                  <a:gd name="T9" fmla="*/ 8 h 122"/>
                  <a:gd name="T10" fmla="*/ 26 w 111"/>
                  <a:gd name="T11" fmla="*/ 6 h 122"/>
                  <a:gd name="T12" fmla="*/ 24 w 111"/>
                  <a:gd name="T13" fmla="*/ 6 h 122"/>
                  <a:gd name="T14" fmla="*/ 22 w 111"/>
                  <a:gd name="T15" fmla="*/ 5 h 122"/>
                  <a:gd name="T16" fmla="*/ 20 w 111"/>
                  <a:gd name="T17" fmla="*/ 6 h 122"/>
                  <a:gd name="T18" fmla="*/ 20 w 111"/>
                  <a:gd name="T19" fmla="*/ 4 h 122"/>
                  <a:gd name="T20" fmla="*/ 18 w 111"/>
                  <a:gd name="T21" fmla="*/ 2 h 122"/>
                  <a:gd name="T22" fmla="*/ 16 w 111"/>
                  <a:gd name="T23" fmla="*/ 1 h 122"/>
                  <a:gd name="T24" fmla="*/ 14 w 111"/>
                  <a:gd name="T25" fmla="*/ 0 h 122"/>
                  <a:gd name="T26" fmla="*/ 12 w 111"/>
                  <a:gd name="T27" fmla="*/ 1 h 122"/>
                  <a:gd name="T28" fmla="*/ 11 w 111"/>
                  <a:gd name="T29" fmla="*/ 2 h 122"/>
                  <a:gd name="T30" fmla="*/ 9 w 111"/>
                  <a:gd name="T31" fmla="*/ 4 h 122"/>
                  <a:gd name="T32" fmla="*/ 9 w 111"/>
                  <a:gd name="T33" fmla="*/ 6 h 122"/>
                  <a:gd name="T34" fmla="*/ 7 w 111"/>
                  <a:gd name="T35" fmla="*/ 5 h 122"/>
                  <a:gd name="T36" fmla="*/ 5 w 111"/>
                  <a:gd name="T37" fmla="*/ 5 h 122"/>
                  <a:gd name="T38" fmla="*/ 3 w 111"/>
                  <a:gd name="T39" fmla="*/ 6 h 122"/>
                  <a:gd name="T40" fmla="*/ 1 w 111"/>
                  <a:gd name="T41" fmla="*/ 8 h 122"/>
                  <a:gd name="T42" fmla="*/ 1 w 111"/>
                  <a:gd name="T43" fmla="*/ 10 h 122"/>
                  <a:gd name="T44" fmla="*/ 1 w 111"/>
                  <a:gd name="T45" fmla="*/ 12 h 122"/>
                  <a:gd name="T46" fmla="*/ 1 w 111"/>
                  <a:gd name="T47" fmla="*/ 14 h 122"/>
                  <a:gd name="T48" fmla="*/ 3 w 111"/>
                  <a:gd name="T49" fmla="*/ 15 h 122"/>
                  <a:gd name="T50" fmla="*/ 1 w 111"/>
                  <a:gd name="T51" fmla="*/ 17 h 122"/>
                  <a:gd name="T52" fmla="*/ 1 w 111"/>
                  <a:gd name="T53" fmla="*/ 19 h 122"/>
                  <a:gd name="T54" fmla="*/ 0 w 111"/>
                  <a:gd name="T55" fmla="*/ 21 h 122"/>
                  <a:gd name="T56" fmla="*/ 1 w 111"/>
                  <a:gd name="T57" fmla="*/ 23 h 122"/>
                  <a:gd name="T58" fmla="*/ 2 w 111"/>
                  <a:gd name="T59" fmla="*/ 25 h 122"/>
                  <a:gd name="T60" fmla="*/ 4 w 111"/>
                  <a:gd name="T61" fmla="*/ 26 h 122"/>
                  <a:gd name="T62" fmla="*/ 6 w 111"/>
                  <a:gd name="T63" fmla="*/ 26 h 122"/>
                  <a:gd name="T64" fmla="*/ 9 w 111"/>
                  <a:gd name="T65" fmla="*/ 25 h 122"/>
                  <a:gd name="T66" fmla="*/ 9 w 111"/>
                  <a:gd name="T67" fmla="*/ 27 h 122"/>
                  <a:gd name="T68" fmla="*/ 10 w 111"/>
                  <a:gd name="T69" fmla="*/ 29 h 122"/>
                  <a:gd name="T70" fmla="*/ 12 w 111"/>
                  <a:gd name="T71" fmla="*/ 30 h 122"/>
                  <a:gd name="T72" fmla="*/ 14 w 111"/>
                  <a:gd name="T73" fmla="*/ 31 h 122"/>
                  <a:gd name="T74" fmla="*/ 16 w 111"/>
                  <a:gd name="T75" fmla="*/ 30 h 122"/>
                  <a:gd name="T76" fmla="*/ 18 w 111"/>
                  <a:gd name="T77" fmla="*/ 29 h 122"/>
                  <a:gd name="T78" fmla="*/ 19 w 111"/>
                  <a:gd name="T79" fmla="*/ 27 h 122"/>
                  <a:gd name="T80" fmla="*/ 20 w 111"/>
                  <a:gd name="T81" fmla="*/ 25 h 122"/>
                  <a:gd name="T82" fmla="*/ 22 w 111"/>
                  <a:gd name="T83" fmla="*/ 26 h 122"/>
                  <a:gd name="T84" fmla="*/ 24 w 111"/>
                  <a:gd name="T85" fmla="*/ 26 h 122"/>
                  <a:gd name="T86" fmla="*/ 26 w 111"/>
                  <a:gd name="T87" fmla="*/ 25 h 122"/>
                  <a:gd name="T88" fmla="*/ 28 w 111"/>
                  <a:gd name="T89" fmla="*/ 23 h 122"/>
                  <a:gd name="T90" fmla="*/ 28 w 111"/>
                  <a:gd name="T91" fmla="*/ 21 h 122"/>
                  <a:gd name="T92" fmla="*/ 28 w 111"/>
                  <a:gd name="T93" fmla="*/ 19 h 122"/>
                  <a:gd name="T94" fmla="*/ 27 w 111"/>
                  <a:gd name="T95" fmla="*/ 17 h 122"/>
                  <a:gd name="T96" fmla="*/ 26 w 111"/>
                  <a:gd name="T97" fmla="*/ 16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" name="Freeform 60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4 w 32"/>
                  <a:gd name="T1" fmla="*/ 8 h 32"/>
                  <a:gd name="T2" fmla="*/ 3 w 32"/>
                  <a:gd name="T3" fmla="*/ 8 h 32"/>
                  <a:gd name="T4" fmla="*/ 1 w 32"/>
                  <a:gd name="T5" fmla="*/ 7 h 32"/>
                  <a:gd name="T6" fmla="*/ 1 w 32"/>
                  <a:gd name="T7" fmla="*/ 6 h 32"/>
                  <a:gd name="T8" fmla="*/ 0 w 32"/>
                  <a:gd name="T9" fmla="*/ 4 h 32"/>
                  <a:gd name="T10" fmla="*/ 1 w 32"/>
                  <a:gd name="T11" fmla="*/ 3 h 32"/>
                  <a:gd name="T12" fmla="*/ 1 w 32"/>
                  <a:gd name="T13" fmla="*/ 2 h 32"/>
                  <a:gd name="T14" fmla="*/ 3 w 32"/>
                  <a:gd name="T15" fmla="*/ 1 h 32"/>
                  <a:gd name="T16" fmla="*/ 4 w 32"/>
                  <a:gd name="T17" fmla="*/ 0 h 32"/>
                  <a:gd name="T18" fmla="*/ 6 w 32"/>
                  <a:gd name="T19" fmla="*/ 1 h 32"/>
                  <a:gd name="T20" fmla="*/ 7 w 32"/>
                  <a:gd name="T21" fmla="*/ 2 h 32"/>
                  <a:gd name="T22" fmla="*/ 8 w 32"/>
                  <a:gd name="T23" fmla="*/ 3 h 32"/>
                  <a:gd name="T24" fmla="*/ 8 w 32"/>
                  <a:gd name="T25" fmla="*/ 4 h 32"/>
                  <a:gd name="T26" fmla="*/ 8 w 32"/>
                  <a:gd name="T27" fmla="*/ 6 h 32"/>
                  <a:gd name="T28" fmla="*/ 7 w 32"/>
                  <a:gd name="T29" fmla="*/ 7 h 32"/>
                  <a:gd name="T30" fmla="*/ 6 w 32"/>
                  <a:gd name="T31" fmla="*/ 8 h 32"/>
                  <a:gd name="T32" fmla="*/ 4 w 32"/>
                  <a:gd name="T33" fmla="*/ 8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" name="Freeform 61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33 w 136"/>
                  <a:gd name="T1" fmla="*/ 16 h 149"/>
                  <a:gd name="T2" fmla="*/ 34 w 136"/>
                  <a:gd name="T3" fmla="*/ 11 h 149"/>
                  <a:gd name="T4" fmla="*/ 33 w 136"/>
                  <a:gd name="T5" fmla="*/ 8 h 149"/>
                  <a:gd name="T6" fmla="*/ 31 w 136"/>
                  <a:gd name="T7" fmla="*/ 7 h 149"/>
                  <a:gd name="T8" fmla="*/ 28 w 136"/>
                  <a:gd name="T9" fmla="*/ 6 h 149"/>
                  <a:gd name="T10" fmla="*/ 26 w 136"/>
                  <a:gd name="T11" fmla="*/ 6 h 149"/>
                  <a:gd name="T12" fmla="*/ 24 w 136"/>
                  <a:gd name="T13" fmla="*/ 4 h 149"/>
                  <a:gd name="T14" fmla="*/ 20 w 136"/>
                  <a:gd name="T15" fmla="*/ 0 h 149"/>
                  <a:gd name="T16" fmla="*/ 15 w 136"/>
                  <a:gd name="T17" fmla="*/ 0 h 149"/>
                  <a:gd name="T18" fmla="*/ 11 w 136"/>
                  <a:gd name="T19" fmla="*/ 4 h 149"/>
                  <a:gd name="T20" fmla="*/ 9 w 136"/>
                  <a:gd name="T21" fmla="*/ 6 h 149"/>
                  <a:gd name="T22" fmla="*/ 7 w 136"/>
                  <a:gd name="T23" fmla="*/ 6 h 149"/>
                  <a:gd name="T24" fmla="*/ 4 w 136"/>
                  <a:gd name="T25" fmla="*/ 6 h 149"/>
                  <a:gd name="T26" fmla="*/ 2 w 136"/>
                  <a:gd name="T27" fmla="*/ 8 h 149"/>
                  <a:gd name="T28" fmla="*/ 0 w 136"/>
                  <a:gd name="T29" fmla="*/ 11 h 149"/>
                  <a:gd name="T30" fmla="*/ 2 w 136"/>
                  <a:gd name="T31" fmla="*/ 16 h 149"/>
                  <a:gd name="T32" fmla="*/ 2 w 136"/>
                  <a:gd name="T33" fmla="*/ 20 h 149"/>
                  <a:gd name="T34" fmla="*/ 0 w 136"/>
                  <a:gd name="T35" fmla="*/ 25 h 149"/>
                  <a:gd name="T36" fmla="*/ 2 w 136"/>
                  <a:gd name="T37" fmla="*/ 28 h 149"/>
                  <a:gd name="T38" fmla="*/ 4 w 136"/>
                  <a:gd name="T39" fmla="*/ 30 h 149"/>
                  <a:gd name="T40" fmla="*/ 7 w 136"/>
                  <a:gd name="T41" fmla="*/ 30 h 149"/>
                  <a:gd name="T42" fmla="*/ 9 w 136"/>
                  <a:gd name="T43" fmla="*/ 30 h 149"/>
                  <a:gd name="T44" fmla="*/ 11 w 136"/>
                  <a:gd name="T45" fmla="*/ 33 h 149"/>
                  <a:gd name="T46" fmla="*/ 15 w 136"/>
                  <a:gd name="T47" fmla="*/ 36 h 149"/>
                  <a:gd name="T48" fmla="*/ 20 w 136"/>
                  <a:gd name="T49" fmla="*/ 36 h 149"/>
                  <a:gd name="T50" fmla="*/ 23 w 136"/>
                  <a:gd name="T51" fmla="*/ 33 h 149"/>
                  <a:gd name="T52" fmla="*/ 25 w 136"/>
                  <a:gd name="T53" fmla="*/ 30 h 149"/>
                  <a:gd name="T54" fmla="*/ 28 w 136"/>
                  <a:gd name="T55" fmla="*/ 31 h 149"/>
                  <a:gd name="T56" fmla="*/ 30 w 136"/>
                  <a:gd name="T57" fmla="*/ 30 h 149"/>
                  <a:gd name="T58" fmla="*/ 32 w 136"/>
                  <a:gd name="T59" fmla="*/ 29 h 149"/>
                  <a:gd name="T60" fmla="*/ 34 w 136"/>
                  <a:gd name="T61" fmla="*/ 25 h 149"/>
                  <a:gd name="T62" fmla="*/ 33 w 136"/>
                  <a:gd name="T63" fmla="*/ 2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Freeform 62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5 w 39"/>
                  <a:gd name="T1" fmla="*/ 10 h 40"/>
                  <a:gd name="T2" fmla="*/ 3 w 39"/>
                  <a:gd name="T3" fmla="*/ 10 h 40"/>
                  <a:gd name="T4" fmla="*/ 2 w 39"/>
                  <a:gd name="T5" fmla="*/ 9 h 40"/>
                  <a:gd name="T6" fmla="*/ 1 w 39"/>
                  <a:gd name="T7" fmla="*/ 7 h 40"/>
                  <a:gd name="T8" fmla="*/ 0 w 39"/>
                  <a:gd name="T9" fmla="*/ 5 h 40"/>
                  <a:gd name="T10" fmla="*/ 1 w 39"/>
                  <a:gd name="T11" fmla="*/ 3 h 40"/>
                  <a:gd name="T12" fmla="*/ 2 w 39"/>
                  <a:gd name="T13" fmla="*/ 2 h 40"/>
                  <a:gd name="T14" fmla="*/ 3 w 39"/>
                  <a:gd name="T15" fmla="*/ 1 h 40"/>
                  <a:gd name="T16" fmla="*/ 5 w 39"/>
                  <a:gd name="T17" fmla="*/ 0 h 40"/>
                  <a:gd name="T18" fmla="*/ 7 w 39"/>
                  <a:gd name="T19" fmla="*/ 1 h 40"/>
                  <a:gd name="T20" fmla="*/ 9 w 39"/>
                  <a:gd name="T21" fmla="*/ 2 h 40"/>
                  <a:gd name="T22" fmla="*/ 10 w 39"/>
                  <a:gd name="T23" fmla="*/ 3 h 40"/>
                  <a:gd name="T24" fmla="*/ 10 w 39"/>
                  <a:gd name="T25" fmla="*/ 5 h 40"/>
                  <a:gd name="T26" fmla="*/ 10 w 39"/>
                  <a:gd name="T27" fmla="*/ 7 h 40"/>
                  <a:gd name="T28" fmla="*/ 9 w 39"/>
                  <a:gd name="T29" fmla="*/ 9 h 40"/>
                  <a:gd name="T30" fmla="*/ 7 w 39"/>
                  <a:gd name="T31" fmla="*/ 10 h 40"/>
                  <a:gd name="T32" fmla="*/ 5 w 39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Freeform 63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45 h 181"/>
                  <a:gd name="T2" fmla="*/ 6 w 129"/>
                  <a:gd name="T3" fmla="*/ 43 h 181"/>
                  <a:gd name="T4" fmla="*/ 13 w 129"/>
                  <a:gd name="T5" fmla="*/ 39 h 181"/>
                  <a:gd name="T6" fmla="*/ 19 w 129"/>
                  <a:gd name="T7" fmla="*/ 35 h 181"/>
                  <a:gd name="T8" fmla="*/ 24 w 129"/>
                  <a:gd name="T9" fmla="*/ 30 h 181"/>
                  <a:gd name="T10" fmla="*/ 28 w 129"/>
                  <a:gd name="T11" fmla="*/ 24 h 181"/>
                  <a:gd name="T12" fmla="*/ 31 w 129"/>
                  <a:gd name="T13" fmla="*/ 18 h 181"/>
                  <a:gd name="T14" fmla="*/ 32 w 129"/>
                  <a:gd name="T15" fmla="*/ 12 h 181"/>
                  <a:gd name="T16" fmla="*/ 31 w 129"/>
                  <a:gd name="T17" fmla="*/ 6 h 181"/>
                  <a:gd name="T18" fmla="*/ 28 w 129"/>
                  <a:gd name="T19" fmla="*/ 2 h 181"/>
                  <a:gd name="T20" fmla="*/ 25 w 129"/>
                  <a:gd name="T21" fmla="*/ 0 h 181"/>
                  <a:gd name="T22" fmla="*/ 21 w 129"/>
                  <a:gd name="T23" fmla="*/ 0 h 181"/>
                  <a:gd name="T24" fmla="*/ 18 w 129"/>
                  <a:gd name="T25" fmla="*/ 2 h 181"/>
                  <a:gd name="T26" fmla="*/ 15 w 129"/>
                  <a:gd name="T27" fmla="*/ 5 h 181"/>
                  <a:gd name="T28" fmla="*/ 13 w 129"/>
                  <a:gd name="T29" fmla="*/ 9 h 181"/>
                  <a:gd name="T30" fmla="*/ 12 w 129"/>
                  <a:gd name="T31" fmla="*/ 14 h 181"/>
                  <a:gd name="T32" fmla="*/ 13 w 129"/>
                  <a:gd name="T33" fmla="*/ 19 h 181"/>
                  <a:gd name="T34" fmla="*/ 13 w 129"/>
                  <a:gd name="T35" fmla="*/ 23 h 181"/>
                  <a:gd name="T36" fmla="*/ 12 w 129"/>
                  <a:gd name="T37" fmla="*/ 28 h 181"/>
                  <a:gd name="T38" fmla="*/ 10 w 129"/>
                  <a:gd name="T39" fmla="*/ 32 h 181"/>
                  <a:gd name="T40" fmla="*/ 7 w 129"/>
                  <a:gd name="T41" fmla="*/ 36 h 181"/>
                  <a:gd name="T42" fmla="*/ 4 w 129"/>
                  <a:gd name="T43" fmla="*/ 40 h 181"/>
                  <a:gd name="T44" fmla="*/ 2 w 129"/>
                  <a:gd name="T45" fmla="*/ 42 h 181"/>
                  <a:gd name="T46" fmla="*/ 0 w 129"/>
                  <a:gd name="T47" fmla="*/ 44 h 181"/>
                  <a:gd name="T48" fmla="*/ 0 w 129"/>
                  <a:gd name="T49" fmla="*/ 45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Freeform 64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3 w 90"/>
                  <a:gd name="T1" fmla="*/ 52 h 206"/>
                  <a:gd name="T2" fmla="*/ 17 w 90"/>
                  <a:gd name="T3" fmla="*/ 46 h 206"/>
                  <a:gd name="T4" fmla="*/ 20 w 90"/>
                  <a:gd name="T5" fmla="*/ 40 h 206"/>
                  <a:gd name="T6" fmla="*/ 22 w 90"/>
                  <a:gd name="T7" fmla="*/ 32 h 206"/>
                  <a:gd name="T8" fmla="*/ 23 w 90"/>
                  <a:gd name="T9" fmla="*/ 25 h 206"/>
                  <a:gd name="T10" fmla="*/ 22 w 90"/>
                  <a:gd name="T11" fmla="*/ 18 h 206"/>
                  <a:gd name="T12" fmla="*/ 21 w 90"/>
                  <a:gd name="T13" fmla="*/ 12 h 206"/>
                  <a:gd name="T14" fmla="*/ 18 w 90"/>
                  <a:gd name="T15" fmla="*/ 6 h 206"/>
                  <a:gd name="T16" fmla="*/ 13 w 90"/>
                  <a:gd name="T17" fmla="*/ 2 h 206"/>
                  <a:gd name="T18" fmla="*/ 9 w 90"/>
                  <a:gd name="T19" fmla="*/ 0 h 206"/>
                  <a:gd name="T20" fmla="*/ 5 w 90"/>
                  <a:gd name="T21" fmla="*/ 1 h 206"/>
                  <a:gd name="T22" fmla="*/ 2 w 90"/>
                  <a:gd name="T23" fmla="*/ 3 h 206"/>
                  <a:gd name="T24" fmla="*/ 1 w 90"/>
                  <a:gd name="T25" fmla="*/ 7 h 206"/>
                  <a:gd name="T26" fmla="*/ 0 w 90"/>
                  <a:gd name="T27" fmla="*/ 11 h 206"/>
                  <a:gd name="T28" fmla="*/ 1 w 90"/>
                  <a:gd name="T29" fmla="*/ 16 h 206"/>
                  <a:gd name="T30" fmla="*/ 3 w 90"/>
                  <a:gd name="T31" fmla="*/ 20 h 206"/>
                  <a:gd name="T32" fmla="*/ 7 w 90"/>
                  <a:gd name="T33" fmla="*/ 24 h 206"/>
                  <a:gd name="T34" fmla="*/ 10 w 90"/>
                  <a:gd name="T35" fmla="*/ 27 h 206"/>
                  <a:gd name="T36" fmla="*/ 12 w 90"/>
                  <a:gd name="T37" fmla="*/ 31 h 206"/>
                  <a:gd name="T38" fmla="*/ 13 w 90"/>
                  <a:gd name="T39" fmla="*/ 36 h 206"/>
                  <a:gd name="T40" fmla="*/ 14 w 90"/>
                  <a:gd name="T41" fmla="*/ 40 h 206"/>
                  <a:gd name="T42" fmla="*/ 14 w 90"/>
                  <a:gd name="T43" fmla="*/ 45 h 206"/>
                  <a:gd name="T44" fmla="*/ 14 w 90"/>
                  <a:gd name="T45" fmla="*/ 49 h 206"/>
                  <a:gd name="T46" fmla="*/ 13 w 90"/>
                  <a:gd name="T47" fmla="*/ 51 h 206"/>
                  <a:gd name="T48" fmla="*/ 13 w 90"/>
                  <a:gd name="T49" fmla="*/ 52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Freeform 65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20 h 99"/>
                  <a:gd name="T2" fmla="*/ 3 w 201"/>
                  <a:gd name="T3" fmla="*/ 21 h 99"/>
                  <a:gd name="T4" fmla="*/ 6 w 201"/>
                  <a:gd name="T5" fmla="*/ 22 h 99"/>
                  <a:gd name="T6" fmla="*/ 9 w 201"/>
                  <a:gd name="T7" fmla="*/ 23 h 99"/>
                  <a:gd name="T8" fmla="*/ 13 w 201"/>
                  <a:gd name="T9" fmla="*/ 24 h 99"/>
                  <a:gd name="T10" fmla="*/ 17 w 201"/>
                  <a:gd name="T11" fmla="*/ 25 h 99"/>
                  <a:gd name="T12" fmla="*/ 20 w 201"/>
                  <a:gd name="T13" fmla="*/ 25 h 99"/>
                  <a:gd name="T14" fmla="*/ 24 w 201"/>
                  <a:gd name="T15" fmla="*/ 25 h 99"/>
                  <a:gd name="T16" fmla="*/ 28 w 201"/>
                  <a:gd name="T17" fmla="*/ 25 h 99"/>
                  <a:gd name="T18" fmla="*/ 31 w 201"/>
                  <a:gd name="T19" fmla="*/ 24 h 99"/>
                  <a:gd name="T20" fmla="*/ 35 w 201"/>
                  <a:gd name="T21" fmla="*/ 24 h 99"/>
                  <a:gd name="T22" fmla="*/ 38 w 201"/>
                  <a:gd name="T23" fmla="*/ 23 h 99"/>
                  <a:gd name="T24" fmla="*/ 41 w 201"/>
                  <a:gd name="T25" fmla="*/ 21 h 99"/>
                  <a:gd name="T26" fmla="*/ 43 w 201"/>
                  <a:gd name="T27" fmla="*/ 20 h 99"/>
                  <a:gd name="T28" fmla="*/ 46 w 201"/>
                  <a:gd name="T29" fmla="*/ 17 h 99"/>
                  <a:gd name="T30" fmla="*/ 47 w 201"/>
                  <a:gd name="T31" fmla="*/ 15 h 99"/>
                  <a:gd name="T32" fmla="*/ 49 w 201"/>
                  <a:gd name="T33" fmla="*/ 12 h 99"/>
                  <a:gd name="T34" fmla="*/ 50 w 201"/>
                  <a:gd name="T35" fmla="*/ 7 h 99"/>
                  <a:gd name="T36" fmla="*/ 49 w 201"/>
                  <a:gd name="T37" fmla="*/ 3 h 99"/>
                  <a:gd name="T38" fmla="*/ 46 w 201"/>
                  <a:gd name="T39" fmla="*/ 1 h 99"/>
                  <a:gd name="T40" fmla="*/ 42 w 201"/>
                  <a:gd name="T41" fmla="*/ 0 h 99"/>
                  <a:gd name="T42" fmla="*/ 38 w 201"/>
                  <a:gd name="T43" fmla="*/ 1 h 99"/>
                  <a:gd name="T44" fmla="*/ 34 w 201"/>
                  <a:gd name="T45" fmla="*/ 3 h 99"/>
                  <a:gd name="T46" fmla="*/ 30 w 201"/>
                  <a:gd name="T47" fmla="*/ 5 h 99"/>
                  <a:gd name="T48" fmla="*/ 27 w 201"/>
                  <a:gd name="T49" fmla="*/ 10 h 99"/>
                  <a:gd name="T50" fmla="*/ 24 w 201"/>
                  <a:gd name="T51" fmla="*/ 13 h 99"/>
                  <a:gd name="T52" fmla="*/ 20 w 201"/>
                  <a:gd name="T53" fmla="*/ 16 h 99"/>
                  <a:gd name="T54" fmla="*/ 16 w 201"/>
                  <a:gd name="T55" fmla="*/ 18 h 99"/>
                  <a:gd name="T56" fmla="*/ 11 w 201"/>
                  <a:gd name="T57" fmla="*/ 19 h 99"/>
                  <a:gd name="T58" fmla="*/ 7 w 201"/>
                  <a:gd name="T59" fmla="*/ 19 h 99"/>
                  <a:gd name="T60" fmla="*/ 3 w 201"/>
                  <a:gd name="T61" fmla="*/ 20 h 99"/>
                  <a:gd name="T62" fmla="*/ 1 w 201"/>
                  <a:gd name="T63" fmla="*/ 20 h 99"/>
                  <a:gd name="T64" fmla="*/ 0 w 201"/>
                  <a:gd name="T65" fmla="*/ 2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" name="Freeform 66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4 w 198"/>
                  <a:gd name="T3" fmla="*/ 6 h 100"/>
                  <a:gd name="T4" fmla="*/ 9 w 198"/>
                  <a:gd name="T5" fmla="*/ 11 h 100"/>
                  <a:gd name="T6" fmla="*/ 14 w 198"/>
                  <a:gd name="T7" fmla="*/ 17 h 100"/>
                  <a:gd name="T8" fmla="*/ 20 w 198"/>
                  <a:gd name="T9" fmla="*/ 21 h 100"/>
                  <a:gd name="T10" fmla="*/ 27 w 198"/>
                  <a:gd name="T11" fmla="*/ 24 h 100"/>
                  <a:gd name="T12" fmla="*/ 33 w 198"/>
                  <a:gd name="T13" fmla="*/ 25 h 100"/>
                  <a:gd name="T14" fmla="*/ 39 w 198"/>
                  <a:gd name="T15" fmla="*/ 25 h 100"/>
                  <a:gd name="T16" fmla="*/ 45 w 198"/>
                  <a:gd name="T17" fmla="*/ 23 h 100"/>
                  <a:gd name="T18" fmla="*/ 48 w 198"/>
                  <a:gd name="T19" fmla="*/ 19 h 100"/>
                  <a:gd name="T20" fmla="*/ 50 w 198"/>
                  <a:gd name="T21" fmla="*/ 16 h 100"/>
                  <a:gd name="T22" fmla="*/ 49 w 198"/>
                  <a:gd name="T23" fmla="*/ 12 h 100"/>
                  <a:gd name="T24" fmla="*/ 46 w 198"/>
                  <a:gd name="T25" fmla="*/ 9 h 100"/>
                  <a:gd name="T26" fmla="*/ 43 w 198"/>
                  <a:gd name="T27" fmla="*/ 7 h 100"/>
                  <a:gd name="T28" fmla="*/ 38 w 198"/>
                  <a:gd name="T29" fmla="*/ 6 h 100"/>
                  <a:gd name="T30" fmla="*/ 33 w 198"/>
                  <a:gd name="T31" fmla="*/ 6 h 100"/>
                  <a:gd name="T32" fmla="*/ 28 w 198"/>
                  <a:gd name="T33" fmla="*/ 8 h 100"/>
                  <a:gd name="T34" fmla="*/ 24 w 198"/>
                  <a:gd name="T35" fmla="*/ 9 h 100"/>
                  <a:gd name="T36" fmla="*/ 20 w 198"/>
                  <a:gd name="T37" fmla="*/ 9 h 100"/>
                  <a:gd name="T38" fmla="*/ 15 w 198"/>
                  <a:gd name="T39" fmla="*/ 8 h 100"/>
                  <a:gd name="T40" fmla="*/ 11 w 198"/>
                  <a:gd name="T41" fmla="*/ 6 h 100"/>
                  <a:gd name="T42" fmla="*/ 7 w 198"/>
                  <a:gd name="T43" fmla="*/ 4 h 100"/>
                  <a:gd name="T44" fmla="*/ 3 w 198"/>
                  <a:gd name="T45" fmla="*/ 2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" name="Freeform 67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7 h 174"/>
                  <a:gd name="T4" fmla="*/ 1 w 136"/>
                  <a:gd name="T5" fmla="*/ 14 h 174"/>
                  <a:gd name="T6" fmla="*/ 3 w 136"/>
                  <a:gd name="T7" fmla="*/ 22 h 174"/>
                  <a:gd name="T8" fmla="*/ 5 w 136"/>
                  <a:gd name="T9" fmla="*/ 29 h 174"/>
                  <a:gd name="T10" fmla="*/ 9 w 136"/>
                  <a:gd name="T11" fmla="*/ 35 h 174"/>
                  <a:gd name="T12" fmla="*/ 14 w 136"/>
                  <a:gd name="T13" fmla="*/ 40 h 174"/>
                  <a:gd name="T14" fmla="*/ 19 w 136"/>
                  <a:gd name="T15" fmla="*/ 43 h 174"/>
                  <a:gd name="T16" fmla="*/ 25 w 136"/>
                  <a:gd name="T17" fmla="*/ 44 h 174"/>
                  <a:gd name="T18" fmla="*/ 30 w 136"/>
                  <a:gd name="T19" fmla="*/ 43 h 174"/>
                  <a:gd name="T20" fmla="*/ 33 w 136"/>
                  <a:gd name="T21" fmla="*/ 41 h 174"/>
                  <a:gd name="T22" fmla="*/ 34 w 136"/>
                  <a:gd name="T23" fmla="*/ 37 h 174"/>
                  <a:gd name="T24" fmla="*/ 34 w 136"/>
                  <a:gd name="T25" fmla="*/ 33 h 174"/>
                  <a:gd name="T26" fmla="*/ 32 w 136"/>
                  <a:gd name="T27" fmla="*/ 29 h 174"/>
                  <a:gd name="T28" fmla="*/ 29 w 136"/>
                  <a:gd name="T29" fmla="*/ 26 h 174"/>
                  <a:gd name="T30" fmla="*/ 24 w 136"/>
                  <a:gd name="T31" fmla="*/ 23 h 174"/>
                  <a:gd name="T32" fmla="*/ 20 w 136"/>
                  <a:gd name="T33" fmla="*/ 22 h 174"/>
                  <a:gd name="T34" fmla="*/ 16 w 136"/>
                  <a:gd name="T35" fmla="*/ 21 h 174"/>
                  <a:gd name="T36" fmla="*/ 12 w 136"/>
                  <a:gd name="T37" fmla="*/ 19 h 174"/>
                  <a:gd name="T38" fmla="*/ 8 w 136"/>
                  <a:gd name="T39" fmla="*/ 15 h 174"/>
                  <a:gd name="T40" fmla="*/ 6 w 136"/>
                  <a:gd name="T41" fmla="*/ 11 h 174"/>
                  <a:gd name="T42" fmla="*/ 3 w 136"/>
                  <a:gd name="T43" fmla="*/ 7 h 174"/>
                  <a:gd name="T44" fmla="*/ 2 w 136"/>
                  <a:gd name="T45" fmla="*/ 4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Freeform 68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2 w 469"/>
                  <a:gd name="T1" fmla="*/ 1 h 163"/>
                  <a:gd name="T2" fmla="*/ 0 w 469"/>
                  <a:gd name="T3" fmla="*/ 0 h 163"/>
                  <a:gd name="T4" fmla="*/ 0 w 469"/>
                  <a:gd name="T5" fmla="*/ 0 h 163"/>
                  <a:gd name="T6" fmla="*/ 1 w 469"/>
                  <a:gd name="T7" fmla="*/ 2 h 163"/>
                  <a:gd name="T8" fmla="*/ 4 w 469"/>
                  <a:gd name="T9" fmla="*/ 4 h 163"/>
                  <a:gd name="T10" fmla="*/ 8 w 469"/>
                  <a:gd name="T11" fmla="*/ 8 h 163"/>
                  <a:gd name="T12" fmla="*/ 13 w 469"/>
                  <a:gd name="T13" fmla="*/ 12 h 163"/>
                  <a:gd name="T14" fmla="*/ 19 w 469"/>
                  <a:gd name="T15" fmla="*/ 16 h 163"/>
                  <a:gd name="T16" fmla="*/ 26 w 469"/>
                  <a:gd name="T17" fmla="*/ 21 h 163"/>
                  <a:gd name="T18" fmla="*/ 34 w 469"/>
                  <a:gd name="T19" fmla="*/ 26 h 163"/>
                  <a:gd name="T20" fmla="*/ 43 w 469"/>
                  <a:gd name="T21" fmla="*/ 30 h 163"/>
                  <a:gd name="T22" fmla="*/ 52 w 469"/>
                  <a:gd name="T23" fmla="*/ 34 h 163"/>
                  <a:gd name="T24" fmla="*/ 62 w 469"/>
                  <a:gd name="T25" fmla="*/ 37 h 163"/>
                  <a:gd name="T26" fmla="*/ 71 w 469"/>
                  <a:gd name="T27" fmla="*/ 39 h 163"/>
                  <a:gd name="T28" fmla="*/ 81 w 469"/>
                  <a:gd name="T29" fmla="*/ 40 h 163"/>
                  <a:gd name="T30" fmla="*/ 91 w 469"/>
                  <a:gd name="T31" fmla="*/ 40 h 163"/>
                  <a:gd name="T32" fmla="*/ 101 w 469"/>
                  <a:gd name="T33" fmla="*/ 38 h 163"/>
                  <a:gd name="T34" fmla="*/ 106 w 469"/>
                  <a:gd name="T35" fmla="*/ 36 h 163"/>
                  <a:gd name="T36" fmla="*/ 110 w 469"/>
                  <a:gd name="T37" fmla="*/ 33 h 163"/>
                  <a:gd name="T38" fmla="*/ 112 w 469"/>
                  <a:gd name="T39" fmla="*/ 30 h 163"/>
                  <a:gd name="T40" fmla="*/ 115 w 469"/>
                  <a:gd name="T41" fmla="*/ 26 h 163"/>
                  <a:gd name="T42" fmla="*/ 116 w 469"/>
                  <a:gd name="T43" fmla="*/ 22 h 163"/>
                  <a:gd name="T44" fmla="*/ 117 w 469"/>
                  <a:gd name="T45" fmla="*/ 20 h 163"/>
                  <a:gd name="T46" fmla="*/ 117 w 469"/>
                  <a:gd name="T47" fmla="*/ 18 h 163"/>
                  <a:gd name="T48" fmla="*/ 117 w 469"/>
                  <a:gd name="T49" fmla="*/ 17 h 163"/>
                  <a:gd name="T50" fmla="*/ 117 w 469"/>
                  <a:gd name="T51" fmla="*/ 17 h 163"/>
                  <a:gd name="T52" fmla="*/ 116 w 469"/>
                  <a:gd name="T53" fmla="*/ 19 h 163"/>
                  <a:gd name="T54" fmla="*/ 115 w 469"/>
                  <a:gd name="T55" fmla="*/ 21 h 163"/>
                  <a:gd name="T56" fmla="*/ 113 w 469"/>
                  <a:gd name="T57" fmla="*/ 24 h 163"/>
                  <a:gd name="T58" fmla="*/ 111 w 469"/>
                  <a:gd name="T59" fmla="*/ 27 h 163"/>
                  <a:gd name="T60" fmla="*/ 108 w 469"/>
                  <a:gd name="T61" fmla="*/ 30 h 163"/>
                  <a:gd name="T62" fmla="*/ 103 w 469"/>
                  <a:gd name="T63" fmla="*/ 32 h 163"/>
                  <a:gd name="T64" fmla="*/ 98 w 469"/>
                  <a:gd name="T65" fmla="*/ 34 h 163"/>
                  <a:gd name="T66" fmla="*/ 91 w 469"/>
                  <a:gd name="T67" fmla="*/ 36 h 163"/>
                  <a:gd name="T68" fmla="*/ 83 w 469"/>
                  <a:gd name="T69" fmla="*/ 36 h 163"/>
                  <a:gd name="T70" fmla="*/ 74 w 469"/>
                  <a:gd name="T71" fmla="*/ 35 h 163"/>
                  <a:gd name="T72" fmla="*/ 63 w 469"/>
                  <a:gd name="T73" fmla="*/ 32 h 163"/>
                  <a:gd name="T74" fmla="*/ 51 w 469"/>
                  <a:gd name="T75" fmla="*/ 28 h 163"/>
                  <a:gd name="T76" fmla="*/ 36 w 469"/>
                  <a:gd name="T77" fmla="*/ 21 h 163"/>
                  <a:gd name="T78" fmla="*/ 20 w 469"/>
                  <a:gd name="T79" fmla="*/ 12 h 163"/>
                  <a:gd name="T80" fmla="*/ 2 w 469"/>
                  <a:gd name="T81" fmla="*/ 1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Freeform 69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2 w 142"/>
                  <a:gd name="T1" fmla="*/ 34 h 145"/>
                  <a:gd name="T2" fmla="*/ 17 w 142"/>
                  <a:gd name="T3" fmla="*/ 37 h 145"/>
                  <a:gd name="T4" fmla="*/ 12 w 142"/>
                  <a:gd name="T5" fmla="*/ 35 h 145"/>
                  <a:gd name="T6" fmla="*/ 10 w 142"/>
                  <a:gd name="T7" fmla="*/ 31 h 145"/>
                  <a:gd name="T8" fmla="*/ 8 w 142"/>
                  <a:gd name="T9" fmla="*/ 29 h 145"/>
                  <a:gd name="T10" fmla="*/ 5 w 142"/>
                  <a:gd name="T11" fmla="*/ 29 h 145"/>
                  <a:gd name="T12" fmla="*/ 3 w 142"/>
                  <a:gd name="T13" fmla="*/ 27 h 145"/>
                  <a:gd name="T14" fmla="*/ 1 w 142"/>
                  <a:gd name="T15" fmla="*/ 26 h 145"/>
                  <a:gd name="T16" fmla="*/ 0 w 142"/>
                  <a:gd name="T17" fmla="*/ 22 h 145"/>
                  <a:gd name="T18" fmla="*/ 3 w 142"/>
                  <a:gd name="T19" fmla="*/ 17 h 145"/>
                  <a:gd name="T20" fmla="*/ 3 w 142"/>
                  <a:gd name="T21" fmla="*/ 14 h 145"/>
                  <a:gd name="T22" fmla="*/ 3 w 142"/>
                  <a:gd name="T23" fmla="*/ 8 h 145"/>
                  <a:gd name="T24" fmla="*/ 5 w 142"/>
                  <a:gd name="T25" fmla="*/ 5 h 145"/>
                  <a:gd name="T26" fmla="*/ 7 w 142"/>
                  <a:gd name="T27" fmla="*/ 4 h 145"/>
                  <a:gd name="T28" fmla="*/ 10 w 142"/>
                  <a:gd name="T29" fmla="*/ 4 h 145"/>
                  <a:gd name="T30" fmla="*/ 13 w 142"/>
                  <a:gd name="T31" fmla="*/ 5 h 145"/>
                  <a:gd name="T32" fmla="*/ 15 w 142"/>
                  <a:gd name="T33" fmla="*/ 3 h 145"/>
                  <a:gd name="T34" fmla="*/ 19 w 142"/>
                  <a:gd name="T35" fmla="*/ 0 h 145"/>
                  <a:gd name="T36" fmla="*/ 24 w 142"/>
                  <a:gd name="T37" fmla="*/ 1 h 145"/>
                  <a:gd name="T38" fmla="*/ 27 w 142"/>
                  <a:gd name="T39" fmla="*/ 6 h 145"/>
                  <a:gd name="T40" fmla="*/ 28 w 142"/>
                  <a:gd name="T41" fmla="*/ 8 h 145"/>
                  <a:gd name="T42" fmla="*/ 31 w 142"/>
                  <a:gd name="T43" fmla="*/ 8 h 145"/>
                  <a:gd name="T44" fmla="*/ 34 w 142"/>
                  <a:gd name="T45" fmla="*/ 9 h 145"/>
                  <a:gd name="T46" fmla="*/ 35 w 142"/>
                  <a:gd name="T47" fmla="*/ 11 h 145"/>
                  <a:gd name="T48" fmla="*/ 36 w 142"/>
                  <a:gd name="T49" fmla="*/ 15 h 145"/>
                  <a:gd name="T50" fmla="*/ 34 w 142"/>
                  <a:gd name="T51" fmla="*/ 19 h 145"/>
                  <a:gd name="T52" fmla="*/ 33 w 142"/>
                  <a:gd name="T53" fmla="*/ 23 h 145"/>
                  <a:gd name="T54" fmla="*/ 33 w 142"/>
                  <a:gd name="T55" fmla="*/ 28 h 145"/>
                  <a:gd name="T56" fmla="*/ 31 w 142"/>
                  <a:gd name="T57" fmla="*/ 31 h 145"/>
                  <a:gd name="T58" fmla="*/ 29 w 142"/>
                  <a:gd name="T59" fmla="*/ 33 h 145"/>
                  <a:gd name="T60" fmla="*/ 26 w 142"/>
                  <a:gd name="T61" fmla="*/ 33 h 145"/>
                  <a:gd name="T62" fmla="*/ 24 w 142"/>
                  <a:gd name="T63" fmla="*/ 32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Freeform 70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1 w 40"/>
                  <a:gd name="T1" fmla="*/ 4 h 39"/>
                  <a:gd name="T2" fmla="*/ 10 w 40"/>
                  <a:gd name="T3" fmla="*/ 2 h 39"/>
                  <a:gd name="T4" fmla="*/ 8 w 40"/>
                  <a:gd name="T5" fmla="*/ 1 h 39"/>
                  <a:gd name="T6" fmla="*/ 6 w 40"/>
                  <a:gd name="T7" fmla="*/ 0 h 39"/>
                  <a:gd name="T8" fmla="*/ 4 w 40"/>
                  <a:gd name="T9" fmla="*/ 1 h 39"/>
                  <a:gd name="T10" fmla="*/ 2 w 40"/>
                  <a:gd name="T11" fmla="*/ 1 h 39"/>
                  <a:gd name="T12" fmla="*/ 1 w 40"/>
                  <a:gd name="T13" fmla="*/ 3 h 39"/>
                  <a:gd name="T14" fmla="*/ 0 w 40"/>
                  <a:gd name="T15" fmla="*/ 5 h 39"/>
                  <a:gd name="T16" fmla="*/ 1 w 40"/>
                  <a:gd name="T17" fmla="*/ 7 h 39"/>
                  <a:gd name="T18" fmla="*/ 2 w 40"/>
                  <a:gd name="T19" fmla="*/ 8 h 39"/>
                  <a:gd name="T20" fmla="*/ 3 w 40"/>
                  <a:gd name="T21" fmla="*/ 10 h 39"/>
                  <a:gd name="T22" fmla="*/ 5 w 40"/>
                  <a:gd name="T23" fmla="*/ 10 h 39"/>
                  <a:gd name="T24" fmla="*/ 7 w 40"/>
                  <a:gd name="T25" fmla="*/ 10 h 39"/>
                  <a:gd name="T26" fmla="*/ 9 w 40"/>
                  <a:gd name="T27" fmla="*/ 9 h 39"/>
                  <a:gd name="T28" fmla="*/ 11 w 40"/>
                  <a:gd name="T29" fmla="*/ 8 h 39"/>
                  <a:gd name="T30" fmla="*/ 11 w 40"/>
                  <a:gd name="T31" fmla="*/ 6 h 39"/>
                  <a:gd name="T32" fmla="*/ 11 w 40"/>
                  <a:gd name="T33" fmla="*/ 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Freeform 71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7 w 52"/>
                  <a:gd name="T1" fmla="*/ 14 h 50"/>
                  <a:gd name="T2" fmla="*/ 10 w 52"/>
                  <a:gd name="T3" fmla="*/ 13 h 50"/>
                  <a:gd name="T4" fmla="*/ 12 w 52"/>
                  <a:gd name="T5" fmla="*/ 11 h 50"/>
                  <a:gd name="T6" fmla="*/ 13 w 52"/>
                  <a:gd name="T7" fmla="*/ 9 h 50"/>
                  <a:gd name="T8" fmla="*/ 13 w 52"/>
                  <a:gd name="T9" fmla="*/ 7 h 50"/>
                  <a:gd name="T10" fmla="*/ 13 w 52"/>
                  <a:gd name="T11" fmla="*/ 4 h 50"/>
                  <a:gd name="T12" fmla="*/ 12 w 52"/>
                  <a:gd name="T13" fmla="*/ 2 h 50"/>
                  <a:gd name="T14" fmla="*/ 10 w 52"/>
                  <a:gd name="T15" fmla="*/ 1 h 50"/>
                  <a:gd name="T16" fmla="*/ 7 w 52"/>
                  <a:gd name="T17" fmla="*/ 0 h 50"/>
                  <a:gd name="T18" fmla="*/ 4 w 52"/>
                  <a:gd name="T19" fmla="*/ 1 h 50"/>
                  <a:gd name="T20" fmla="*/ 2 w 52"/>
                  <a:gd name="T21" fmla="*/ 2 h 50"/>
                  <a:gd name="T22" fmla="*/ 1 w 52"/>
                  <a:gd name="T23" fmla="*/ 4 h 50"/>
                  <a:gd name="T24" fmla="*/ 0 w 52"/>
                  <a:gd name="T25" fmla="*/ 7 h 50"/>
                  <a:gd name="T26" fmla="*/ 1 w 52"/>
                  <a:gd name="T27" fmla="*/ 9 h 50"/>
                  <a:gd name="T28" fmla="*/ 2 w 52"/>
                  <a:gd name="T29" fmla="*/ 11 h 50"/>
                  <a:gd name="T30" fmla="*/ 4 w 52"/>
                  <a:gd name="T31" fmla="*/ 13 h 50"/>
                  <a:gd name="T32" fmla="*/ 7 w 52"/>
                  <a:gd name="T33" fmla="*/ 14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7" name="Freeform 72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7 w 113"/>
                  <a:gd name="T1" fmla="*/ 39 h 156"/>
                  <a:gd name="T2" fmla="*/ 11 w 113"/>
                  <a:gd name="T3" fmla="*/ 39 h 156"/>
                  <a:gd name="T4" fmla="*/ 9 w 113"/>
                  <a:gd name="T5" fmla="*/ 38 h 156"/>
                  <a:gd name="T6" fmla="*/ 7 w 113"/>
                  <a:gd name="T7" fmla="*/ 33 h 156"/>
                  <a:gd name="T8" fmla="*/ 4 w 113"/>
                  <a:gd name="T9" fmla="*/ 27 h 156"/>
                  <a:gd name="T10" fmla="*/ 1 w 113"/>
                  <a:gd name="T11" fmla="*/ 20 h 156"/>
                  <a:gd name="T12" fmla="*/ 0 w 113"/>
                  <a:gd name="T13" fmla="*/ 13 h 156"/>
                  <a:gd name="T14" fmla="*/ 1 w 113"/>
                  <a:gd name="T15" fmla="*/ 6 h 156"/>
                  <a:gd name="T16" fmla="*/ 5 w 113"/>
                  <a:gd name="T17" fmla="*/ 2 h 156"/>
                  <a:gd name="T18" fmla="*/ 13 w 113"/>
                  <a:gd name="T19" fmla="*/ 0 h 156"/>
                  <a:gd name="T20" fmla="*/ 22 w 113"/>
                  <a:gd name="T21" fmla="*/ 2 h 156"/>
                  <a:gd name="T22" fmla="*/ 27 w 113"/>
                  <a:gd name="T23" fmla="*/ 6 h 156"/>
                  <a:gd name="T24" fmla="*/ 28 w 113"/>
                  <a:gd name="T25" fmla="*/ 13 h 156"/>
                  <a:gd name="T26" fmla="*/ 26 w 113"/>
                  <a:gd name="T27" fmla="*/ 20 h 156"/>
                  <a:gd name="T28" fmla="*/ 24 w 113"/>
                  <a:gd name="T29" fmla="*/ 27 h 156"/>
                  <a:gd name="T30" fmla="*/ 21 w 113"/>
                  <a:gd name="T31" fmla="*/ 33 h 156"/>
                  <a:gd name="T32" fmla="*/ 18 w 113"/>
                  <a:gd name="T33" fmla="*/ 38 h 156"/>
                  <a:gd name="T34" fmla="*/ 17 w 113"/>
                  <a:gd name="T35" fmla="*/ 39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" name="Freeform 7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7 w 113"/>
                  <a:gd name="T1" fmla="*/ 39 h 156"/>
                  <a:gd name="T2" fmla="*/ 11 w 113"/>
                  <a:gd name="T3" fmla="*/ 39 h 156"/>
                  <a:gd name="T4" fmla="*/ 9 w 113"/>
                  <a:gd name="T5" fmla="*/ 38 h 156"/>
                  <a:gd name="T6" fmla="*/ 7 w 113"/>
                  <a:gd name="T7" fmla="*/ 33 h 156"/>
                  <a:gd name="T8" fmla="*/ 4 w 113"/>
                  <a:gd name="T9" fmla="*/ 27 h 156"/>
                  <a:gd name="T10" fmla="*/ 1 w 113"/>
                  <a:gd name="T11" fmla="*/ 20 h 156"/>
                  <a:gd name="T12" fmla="*/ 0 w 113"/>
                  <a:gd name="T13" fmla="*/ 13 h 156"/>
                  <a:gd name="T14" fmla="*/ 1 w 113"/>
                  <a:gd name="T15" fmla="*/ 6 h 156"/>
                  <a:gd name="T16" fmla="*/ 5 w 113"/>
                  <a:gd name="T17" fmla="*/ 2 h 156"/>
                  <a:gd name="T18" fmla="*/ 13 w 113"/>
                  <a:gd name="T19" fmla="*/ 0 h 156"/>
                  <a:gd name="T20" fmla="*/ 22 w 113"/>
                  <a:gd name="T21" fmla="*/ 2 h 156"/>
                  <a:gd name="T22" fmla="*/ 27 w 113"/>
                  <a:gd name="T23" fmla="*/ 6 h 156"/>
                  <a:gd name="T24" fmla="*/ 28 w 113"/>
                  <a:gd name="T25" fmla="*/ 13 h 156"/>
                  <a:gd name="T26" fmla="*/ 26 w 113"/>
                  <a:gd name="T27" fmla="*/ 20 h 156"/>
                  <a:gd name="T28" fmla="*/ 24 w 113"/>
                  <a:gd name="T29" fmla="*/ 27 h 156"/>
                  <a:gd name="T30" fmla="*/ 21 w 113"/>
                  <a:gd name="T31" fmla="*/ 33 h 156"/>
                  <a:gd name="T32" fmla="*/ 18 w 113"/>
                  <a:gd name="T33" fmla="*/ 38 h 156"/>
                  <a:gd name="T34" fmla="*/ 17 w 113"/>
                  <a:gd name="T35" fmla="*/ 39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" name="Freeform 74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4 w 152"/>
                  <a:gd name="T1" fmla="*/ 30 h 123"/>
                  <a:gd name="T2" fmla="*/ 0 w 152"/>
                  <a:gd name="T3" fmla="*/ 25 h 123"/>
                  <a:gd name="T4" fmla="*/ 1 w 152"/>
                  <a:gd name="T5" fmla="*/ 23 h 123"/>
                  <a:gd name="T6" fmla="*/ 4 w 152"/>
                  <a:gd name="T7" fmla="*/ 18 h 123"/>
                  <a:gd name="T8" fmla="*/ 8 w 152"/>
                  <a:gd name="T9" fmla="*/ 13 h 123"/>
                  <a:gd name="T10" fmla="*/ 12 w 152"/>
                  <a:gd name="T11" fmla="*/ 6 h 123"/>
                  <a:gd name="T12" fmla="*/ 18 w 152"/>
                  <a:gd name="T13" fmla="*/ 2 h 123"/>
                  <a:gd name="T14" fmla="*/ 24 w 152"/>
                  <a:gd name="T15" fmla="*/ 0 h 123"/>
                  <a:gd name="T16" fmla="*/ 30 w 152"/>
                  <a:gd name="T17" fmla="*/ 1 h 123"/>
                  <a:gd name="T18" fmla="*/ 36 w 152"/>
                  <a:gd name="T19" fmla="*/ 8 h 123"/>
                  <a:gd name="T20" fmla="*/ 38 w 152"/>
                  <a:gd name="T21" fmla="*/ 12 h 123"/>
                  <a:gd name="T22" fmla="*/ 38 w 152"/>
                  <a:gd name="T23" fmla="*/ 16 h 123"/>
                  <a:gd name="T24" fmla="*/ 38 w 152"/>
                  <a:gd name="T25" fmla="*/ 19 h 123"/>
                  <a:gd name="T26" fmla="*/ 37 w 152"/>
                  <a:gd name="T27" fmla="*/ 22 h 123"/>
                  <a:gd name="T28" fmla="*/ 35 w 152"/>
                  <a:gd name="T29" fmla="*/ 24 h 123"/>
                  <a:gd name="T30" fmla="*/ 32 w 152"/>
                  <a:gd name="T31" fmla="*/ 26 h 123"/>
                  <a:gd name="T32" fmla="*/ 29 w 152"/>
                  <a:gd name="T33" fmla="*/ 28 h 123"/>
                  <a:gd name="T34" fmla="*/ 25 w 152"/>
                  <a:gd name="T35" fmla="*/ 29 h 123"/>
                  <a:gd name="T36" fmla="*/ 21 w 152"/>
                  <a:gd name="T37" fmla="*/ 30 h 123"/>
                  <a:gd name="T38" fmla="*/ 18 w 152"/>
                  <a:gd name="T39" fmla="*/ 30 h 123"/>
                  <a:gd name="T40" fmla="*/ 14 w 152"/>
                  <a:gd name="T41" fmla="*/ 30 h 123"/>
                  <a:gd name="T42" fmla="*/ 11 w 152"/>
                  <a:gd name="T43" fmla="*/ 30 h 123"/>
                  <a:gd name="T44" fmla="*/ 8 w 152"/>
                  <a:gd name="T45" fmla="*/ 30 h 123"/>
                  <a:gd name="T46" fmla="*/ 6 w 152"/>
                  <a:gd name="T47" fmla="*/ 30 h 123"/>
                  <a:gd name="T48" fmla="*/ 4 w 152"/>
                  <a:gd name="T49" fmla="*/ 30 h 123"/>
                  <a:gd name="T50" fmla="*/ 4 w 152"/>
                  <a:gd name="T51" fmla="*/ 3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0" name="Freeform 75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6 h 122"/>
                  <a:gd name="T2" fmla="*/ 3 w 153"/>
                  <a:gd name="T3" fmla="*/ 1 h 122"/>
                  <a:gd name="T4" fmla="*/ 3 w 153"/>
                  <a:gd name="T5" fmla="*/ 1 h 122"/>
                  <a:gd name="T6" fmla="*/ 5 w 153"/>
                  <a:gd name="T7" fmla="*/ 1 h 122"/>
                  <a:gd name="T8" fmla="*/ 7 w 153"/>
                  <a:gd name="T9" fmla="*/ 0 h 122"/>
                  <a:gd name="T10" fmla="*/ 10 w 153"/>
                  <a:gd name="T11" fmla="*/ 0 h 122"/>
                  <a:gd name="T12" fmla="*/ 13 w 153"/>
                  <a:gd name="T13" fmla="*/ 1 h 122"/>
                  <a:gd name="T14" fmla="*/ 17 w 153"/>
                  <a:gd name="T15" fmla="*/ 1 h 122"/>
                  <a:gd name="T16" fmla="*/ 21 w 153"/>
                  <a:gd name="T17" fmla="*/ 1 h 122"/>
                  <a:gd name="T18" fmla="*/ 24 w 153"/>
                  <a:gd name="T19" fmla="*/ 2 h 122"/>
                  <a:gd name="T20" fmla="*/ 28 w 153"/>
                  <a:gd name="T21" fmla="*/ 3 h 122"/>
                  <a:gd name="T22" fmla="*/ 31 w 153"/>
                  <a:gd name="T23" fmla="*/ 4 h 122"/>
                  <a:gd name="T24" fmla="*/ 34 w 153"/>
                  <a:gd name="T25" fmla="*/ 6 h 122"/>
                  <a:gd name="T26" fmla="*/ 36 w 153"/>
                  <a:gd name="T27" fmla="*/ 8 h 122"/>
                  <a:gd name="T28" fmla="*/ 38 w 153"/>
                  <a:gd name="T29" fmla="*/ 11 h 122"/>
                  <a:gd name="T30" fmla="*/ 38 w 153"/>
                  <a:gd name="T31" fmla="*/ 14 h 122"/>
                  <a:gd name="T32" fmla="*/ 37 w 153"/>
                  <a:gd name="T33" fmla="*/ 18 h 122"/>
                  <a:gd name="T34" fmla="*/ 35 w 153"/>
                  <a:gd name="T35" fmla="*/ 23 h 122"/>
                  <a:gd name="T36" fmla="*/ 29 w 153"/>
                  <a:gd name="T37" fmla="*/ 29 h 122"/>
                  <a:gd name="T38" fmla="*/ 23 w 153"/>
                  <a:gd name="T39" fmla="*/ 31 h 122"/>
                  <a:gd name="T40" fmla="*/ 17 w 153"/>
                  <a:gd name="T41" fmla="*/ 29 h 122"/>
                  <a:gd name="T42" fmla="*/ 12 w 153"/>
                  <a:gd name="T43" fmla="*/ 24 h 122"/>
                  <a:gd name="T44" fmla="*/ 7 w 153"/>
                  <a:gd name="T45" fmla="*/ 18 h 122"/>
                  <a:gd name="T46" fmla="*/ 3 w 153"/>
                  <a:gd name="T47" fmla="*/ 12 h 122"/>
                  <a:gd name="T48" fmla="*/ 1 w 153"/>
                  <a:gd name="T49" fmla="*/ 8 h 122"/>
                  <a:gd name="T50" fmla="*/ 0 w 153"/>
                  <a:gd name="T51" fmla="*/ 6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1" name="Freeform 76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10 w 112"/>
                  <a:gd name="T1" fmla="*/ 0 h 156"/>
                  <a:gd name="T2" fmla="*/ 16 w 112"/>
                  <a:gd name="T3" fmla="*/ 0 h 156"/>
                  <a:gd name="T4" fmla="*/ 18 w 112"/>
                  <a:gd name="T5" fmla="*/ 2 h 156"/>
                  <a:gd name="T6" fmla="*/ 20 w 112"/>
                  <a:gd name="T7" fmla="*/ 6 h 156"/>
                  <a:gd name="T8" fmla="*/ 23 w 112"/>
                  <a:gd name="T9" fmla="*/ 13 h 156"/>
                  <a:gd name="T10" fmla="*/ 26 w 112"/>
                  <a:gd name="T11" fmla="*/ 20 h 156"/>
                  <a:gd name="T12" fmla="*/ 27 w 112"/>
                  <a:gd name="T13" fmla="*/ 27 h 156"/>
                  <a:gd name="T14" fmla="*/ 26 w 112"/>
                  <a:gd name="T15" fmla="*/ 33 h 156"/>
                  <a:gd name="T16" fmla="*/ 22 w 112"/>
                  <a:gd name="T17" fmla="*/ 38 h 156"/>
                  <a:gd name="T18" fmla="*/ 14 w 112"/>
                  <a:gd name="T19" fmla="*/ 39 h 156"/>
                  <a:gd name="T20" fmla="*/ 5 w 112"/>
                  <a:gd name="T21" fmla="*/ 38 h 156"/>
                  <a:gd name="T22" fmla="*/ 1 w 112"/>
                  <a:gd name="T23" fmla="*/ 33 h 156"/>
                  <a:gd name="T24" fmla="*/ 0 w 112"/>
                  <a:gd name="T25" fmla="*/ 27 h 156"/>
                  <a:gd name="T26" fmla="*/ 1 w 112"/>
                  <a:gd name="T27" fmla="*/ 20 h 156"/>
                  <a:gd name="T28" fmla="*/ 3 w 112"/>
                  <a:gd name="T29" fmla="*/ 13 h 156"/>
                  <a:gd name="T30" fmla="*/ 7 w 112"/>
                  <a:gd name="T31" fmla="*/ 6 h 156"/>
                  <a:gd name="T32" fmla="*/ 9 w 112"/>
                  <a:gd name="T33" fmla="*/ 2 h 156"/>
                  <a:gd name="T34" fmla="*/ 1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2" name="Freeform 77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34 w 151"/>
                  <a:gd name="T1" fmla="*/ 1 h 123"/>
                  <a:gd name="T2" fmla="*/ 37 w 151"/>
                  <a:gd name="T3" fmla="*/ 6 h 123"/>
                  <a:gd name="T4" fmla="*/ 36 w 151"/>
                  <a:gd name="T5" fmla="*/ 8 h 123"/>
                  <a:gd name="T6" fmla="*/ 34 w 151"/>
                  <a:gd name="T7" fmla="*/ 12 h 123"/>
                  <a:gd name="T8" fmla="*/ 30 w 151"/>
                  <a:gd name="T9" fmla="*/ 18 h 123"/>
                  <a:gd name="T10" fmla="*/ 25 w 151"/>
                  <a:gd name="T11" fmla="*/ 24 h 123"/>
                  <a:gd name="T12" fmla="*/ 20 w 151"/>
                  <a:gd name="T13" fmla="*/ 29 h 123"/>
                  <a:gd name="T14" fmla="*/ 14 w 151"/>
                  <a:gd name="T15" fmla="*/ 31 h 123"/>
                  <a:gd name="T16" fmla="*/ 8 w 151"/>
                  <a:gd name="T17" fmla="*/ 30 h 123"/>
                  <a:gd name="T18" fmla="*/ 2 w 151"/>
                  <a:gd name="T19" fmla="*/ 23 h 123"/>
                  <a:gd name="T20" fmla="*/ 0 w 151"/>
                  <a:gd name="T21" fmla="*/ 18 h 123"/>
                  <a:gd name="T22" fmla="*/ 0 w 151"/>
                  <a:gd name="T23" fmla="*/ 15 h 123"/>
                  <a:gd name="T24" fmla="*/ 0 w 151"/>
                  <a:gd name="T25" fmla="*/ 11 h 123"/>
                  <a:gd name="T26" fmla="*/ 1 w 151"/>
                  <a:gd name="T27" fmla="*/ 8 h 123"/>
                  <a:gd name="T28" fmla="*/ 3 w 151"/>
                  <a:gd name="T29" fmla="*/ 6 h 123"/>
                  <a:gd name="T30" fmla="*/ 6 w 151"/>
                  <a:gd name="T31" fmla="*/ 4 h 123"/>
                  <a:gd name="T32" fmla="*/ 9 w 151"/>
                  <a:gd name="T33" fmla="*/ 3 h 123"/>
                  <a:gd name="T34" fmla="*/ 13 w 151"/>
                  <a:gd name="T35" fmla="*/ 2 h 123"/>
                  <a:gd name="T36" fmla="*/ 16 w 151"/>
                  <a:gd name="T37" fmla="*/ 1 h 123"/>
                  <a:gd name="T38" fmla="*/ 20 w 151"/>
                  <a:gd name="T39" fmla="*/ 1 h 123"/>
                  <a:gd name="T40" fmla="*/ 24 w 151"/>
                  <a:gd name="T41" fmla="*/ 1 h 123"/>
                  <a:gd name="T42" fmla="*/ 27 w 151"/>
                  <a:gd name="T43" fmla="*/ 0 h 123"/>
                  <a:gd name="T44" fmla="*/ 30 w 151"/>
                  <a:gd name="T45" fmla="*/ 0 h 123"/>
                  <a:gd name="T46" fmla="*/ 32 w 151"/>
                  <a:gd name="T47" fmla="*/ 1 h 123"/>
                  <a:gd name="T48" fmla="*/ 34 w 151"/>
                  <a:gd name="T49" fmla="*/ 1 h 123"/>
                  <a:gd name="T50" fmla="*/ 34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Freeform 78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38 w 152"/>
                  <a:gd name="T1" fmla="*/ 25 h 123"/>
                  <a:gd name="T2" fmla="*/ 35 w 152"/>
                  <a:gd name="T3" fmla="*/ 31 h 123"/>
                  <a:gd name="T4" fmla="*/ 35 w 152"/>
                  <a:gd name="T5" fmla="*/ 31 h 123"/>
                  <a:gd name="T6" fmla="*/ 33 w 152"/>
                  <a:gd name="T7" fmla="*/ 31 h 123"/>
                  <a:gd name="T8" fmla="*/ 31 w 152"/>
                  <a:gd name="T9" fmla="*/ 31 h 123"/>
                  <a:gd name="T10" fmla="*/ 28 w 152"/>
                  <a:gd name="T11" fmla="*/ 31 h 123"/>
                  <a:gd name="T12" fmla="*/ 25 w 152"/>
                  <a:gd name="T13" fmla="*/ 31 h 123"/>
                  <a:gd name="T14" fmla="*/ 21 w 152"/>
                  <a:gd name="T15" fmla="*/ 31 h 123"/>
                  <a:gd name="T16" fmla="*/ 17 w 152"/>
                  <a:gd name="T17" fmla="*/ 30 h 123"/>
                  <a:gd name="T18" fmla="*/ 14 w 152"/>
                  <a:gd name="T19" fmla="*/ 29 h 123"/>
                  <a:gd name="T20" fmla="*/ 10 w 152"/>
                  <a:gd name="T21" fmla="*/ 28 h 123"/>
                  <a:gd name="T22" fmla="*/ 7 w 152"/>
                  <a:gd name="T23" fmla="*/ 27 h 123"/>
                  <a:gd name="T24" fmla="*/ 4 w 152"/>
                  <a:gd name="T25" fmla="*/ 25 h 123"/>
                  <a:gd name="T26" fmla="*/ 2 w 152"/>
                  <a:gd name="T27" fmla="*/ 23 h 123"/>
                  <a:gd name="T28" fmla="*/ 1 w 152"/>
                  <a:gd name="T29" fmla="*/ 20 h 123"/>
                  <a:gd name="T30" fmla="*/ 0 w 152"/>
                  <a:gd name="T31" fmla="*/ 17 h 123"/>
                  <a:gd name="T32" fmla="*/ 1 w 152"/>
                  <a:gd name="T33" fmla="*/ 13 h 123"/>
                  <a:gd name="T34" fmla="*/ 3 w 152"/>
                  <a:gd name="T35" fmla="*/ 9 h 123"/>
                  <a:gd name="T36" fmla="*/ 9 w 152"/>
                  <a:gd name="T37" fmla="*/ 2 h 123"/>
                  <a:gd name="T38" fmla="*/ 15 w 152"/>
                  <a:gd name="T39" fmla="*/ 0 h 123"/>
                  <a:gd name="T40" fmla="*/ 21 w 152"/>
                  <a:gd name="T41" fmla="*/ 2 h 123"/>
                  <a:gd name="T42" fmla="*/ 26 w 152"/>
                  <a:gd name="T43" fmla="*/ 7 h 123"/>
                  <a:gd name="T44" fmla="*/ 31 w 152"/>
                  <a:gd name="T45" fmla="*/ 13 h 123"/>
                  <a:gd name="T46" fmla="*/ 35 w 152"/>
                  <a:gd name="T47" fmla="*/ 19 h 123"/>
                  <a:gd name="T48" fmla="*/ 37 w 152"/>
                  <a:gd name="T49" fmla="*/ 23 h 123"/>
                  <a:gd name="T50" fmla="*/ 38 w 152"/>
                  <a:gd name="T51" fmla="*/ 2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4" name="Freeform 79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2 w 136"/>
                  <a:gd name="T1" fmla="*/ 17 h 148"/>
                  <a:gd name="T2" fmla="*/ 0 w 136"/>
                  <a:gd name="T3" fmla="*/ 12 h 148"/>
                  <a:gd name="T4" fmla="*/ 2 w 136"/>
                  <a:gd name="T5" fmla="*/ 9 h 148"/>
                  <a:gd name="T6" fmla="*/ 4 w 136"/>
                  <a:gd name="T7" fmla="*/ 7 h 148"/>
                  <a:gd name="T8" fmla="*/ 6 w 136"/>
                  <a:gd name="T9" fmla="*/ 7 h 148"/>
                  <a:gd name="T10" fmla="*/ 9 w 136"/>
                  <a:gd name="T11" fmla="*/ 7 h 148"/>
                  <a:gd name="T12" fmla="*/ 11 w 136"/>
                  <a:gd name="T13" fmla="*/ 4 h 148"/>
                  <a:gd name="T14" fmla="*/ 15 w 136"/>
                  <a:gd name="T15" fmla="*/ 1 h 148"/>
                  <a:gd name="T16" fmla="*/ 20 w 136"/>
                  <a:gd name="T17" fmla="*/ 1 h 148"/>
                  <a:gd name="T18" fmla="*/ 23 w 136"/>
                  <a:gd name="T19" fmla="*/ 4 h 148"/>
                  <a:gd name="T20" fmla="*/ 25 w 136"/>
                  <a:gd name="T21" fmla="*/ 6 h 148"/>
                  <a:gd name="T22" fmla="*/ 28 w 136"/>
                  <a:gd name="T23" fmla="*/ 6 h 148"/>
                  <a:gd name="T24" fmla="*/ 31 w 136"/>
                  <a:gd name="T25" fmla="*/ 7 h 148"/>
                  <a:gd name="T26" fmla="*/ 33 w 136"/>
                  <a:gd name="T27" fmla="*/ 8 h 148"/>
                  <a:gd name="T28" fmla="*/ 34 w 136"/>
                  <a:gd name="T29" fmla="*/ 12 h 148"/>
                  <a:gd name="T30" fmla="*/ 33 w 136"/>
                  <a:gd name="T31" fmla="*/ 17 h 148"/>
                  <a:gd name="T32" fmla="*/ 33 w 136"/>
                  <a:gd name="T33" fmla="*/ 20 h 148"/>
                  <a:gd name="T34" fmla="*/ 34 w 136"/>
                  <a:gd name="T35" fmla="*/ 25 h 148"/>
                  <a:gd name="T36" fmla="*/ 33 w 136"/>
                  <a:gd name="T37" fmla="*/ 29 h 148"/>
                  <a:gd name="T38" fmla="*/ 31 w 136"/>
                  <a:gd name="T39" fmla="*/ 31 h 148"/>
                  <a:gd name="T40" fmla="*/ 28 w 136"/>
                  <a:gd name="T41" fmla="*/ 31 h 148"/>
                  <a:gd name="T42" fmla="*/ 26 w 136"/>
                  <a:gd name="T43" fmla="*/ 31 h 148"/>
                  <a:gd name="T44" fmla="*/ 24 w 136"/>
                  <a:gd name="T45" fmla="*/ 33 h 148"/>
                  <a:gd name="T46" fmla="*/ 20 w 136"/>
                  <a:gd name="T47" fmla="*/ 37 h 148"/>
                  <a:gd name="T48" fmla="*/ 15 w 136"/>
                  <a:gd name="T49" fmla="*/ 37 h 148"/>
                  <a:gd name="T50" fmla="*/ 12 w 136"/>
                  <a:gd name="T51" fmla="*/ 33 h 148"/>
                  <a:gd name="T52" fmla="*/ 9 w 136"/>
                  <a:gd name="T53" fmla="*/ 31 h 148"/>
                  <a:gd name="T54" fmla="*/ 7 w 136"/>
                  <a:gd name="T55" fmla="*/ 31 h 148"/>
                  <a:gd name="T56" fmla="*/ 4 w 136"/>
                  <a:gd name="T57" fmla="*/ 31 h 148"/>
                  <a:gd name="T58" fmla="*/ 2 w 136"/>
                  <a:gd name="T59" fmla="*/ 29 h 148"/>
                  <a:gd name="T60" fmla="*/ 1 w 136"/>
                  <a:gd name="T61" fmla="*/ 26 h 148"/>
                  <a:gd name="T62" fmla="*/ 2 w 136"/>
                  <a:gd name="T63" fmla="*/ 2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5" name="Freeform 80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5 w 39"/>
                  <a:gd name="T1" fmla="*/ 11 h 40"/>
                  <a:gd name="T2" fmla="*/ 7 w 39"/>
                  <a:gd name="T3" fmla="*/ 11 h 40"/>
                  <a:gd name="T4" fmla="*/ 9 w 39"/>
                  <a:gd name="T5" fmla="*/ 9 h 40"/>
                  <a:gd name="T6" fmla="*/ 10 w 39"/>
                  <a:gd name="T7" fmla="*/ 7 h 40"/>
                  <a:gd name="T8" fmla="*/ 10 w 39"/>
                  <a:gd name="T9" fmla="*/ 6 h 40"/>
                  <a:gd name="T10" fmla="*/ 10 w 39"/>
                  <a:gd name="T11" fmla="*/ 3 h 40"/>
                  <a:gd name="T12" fmla="*/ 9 w 39"/>
                  <a:gd name="T13" fmla="*/ 2 h 40"/>
                  <a:gd name="T14" fmla="*/ 7 w 39"/>
                  <a:gd name="T15" fmla="*/ 1 h 40"/>
                  <a:gd name="T16" fmla="*/ 5 w 39"/>
                  <a:gd name="T17" fmla="*/ 0 h 40"/>
                  <a:gd name="T18" fmla="*/ 3 w 39"/>
                  <a:gd name="T19" fmla="*/ 1 h 40"/>
                  <a:gd name="T20" fmla="*/ 2 w 39"/>
                  <a:gd name="T21" fmla="*/ 2 h 40"/>
                  <a:gd name="T22" fmla="*/ 1 w 39"/>
                  <a:gd name="T23" fmla="*/ 3 h 40"/>
                  <a:gd name="T24" fmla="*/ 0 w 39"/>
                  <a:gd name="T25" fmla="*/ 6 h 40"/>
                  <a:gd name="T26" fmla="*/ 1 w 39"/>
                  <a:gd name="T27" fmla="*/ 7 h 40"/>
                  <a:gd name="T28" fmla="*/ 2 w 39"/>
                  <a:gd name="T29" fmla="*/ 9 h 40"/>
                  <a:gd name="T30" fmla="*/ 3 w 39"/>
                  <a:gd name="T31" fmla="*/ 11 h 40"/>
                  <a:gd name="T32" fmla="*/ 5 w 39"/>
                  <a:gd name="T33" fmla="*/ 1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6" name="Freeform 81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2 w 136"/>
                  <a:gd name="T1" fmla="*/ 17 h 147"/>
                  <a:gd name="T2" fmla="*/ 0 w 136"/>
                  <a:gd name="T3" fmla="*/ 12 h 147"/>
                  <a:gd name="T4" fmla="*/ 2 w 136"/>
                  <a:gd name="T5" fmla="*/ 9 h 147"/>
                  <a:gd name="T6" fmla="*/ 4 w 136"/>
                  <a:gd name="T7" fmla="*/ 7 h 147"/>
                  <a:gd name="T8" fmla="*/ 7 w 136"/>
                  <a:gd name="T9" fmla="*/ 6 h 147"/>
                  <a:gd name="T10" fmla="*/ 9 w 136"/>
                  <a:gd name="T11" fmla="*/ 7 h 147"/>
                  <a:gd name="T12" fmla="*/ 11 w 136"/>
                  <a:gd name="T13" fmla="*/ 4 h 147"/>
                  <a:gd name="T14" fmla="*/ 15 w 136"/>
                  <a:gd name="T15" fmla="*/ 1 h 147"/>
                  <a:gd name="T16" fmla="*/ 20 w 136"/>
                  <a:gd name="T17" fmla="*/ 1 h 147"/>
                  <a:gd name="T18" fmla="*/ 23 w 136"/>
                  <a:gd name="T19" fmla="*/ 4 h 147"/>
                  <a:gd name="T20" fmla="*/ 26 w 136"/>
                  <a:gd name="T21" fmla="*/ 6 h 147"/>
                  <a:gd name="T22" fmla="*/ 28 w 136"/>
                  <a:gd name="T23" fmla="*/ 6 h 147"/>
                  <a:gd name="T24" fmla="*/ 31 w 136"/>
                  <a:gd name="T25" fmla="*/ 7 h 147"/>
                  <a:gd name="T26" fmla="*/ 33 w 136"/>
                  <a:gd name="T27" fmla="*/ 8 h 147"/>
                  <a:gd name="T28" fmla="*/ 34 w 136"/>
                  <a:gd name="T29" fmla="*/ 12 h 147"/>
                  <a:gd name="T30" fmla="*/ 33 w 136"/>
                  <a:gd name="T31" fmla="*/ 17 h 147"/>
                  <a:gd name="T32" fmla="*/ 33 w 136"/>
                  <a:gd name="T33" fmla="*/ 20 h 147"/>
                  <a:gd name="T34" fmla="*/ 34 w 136"/>
                  <a:gd name="T35" fmla="*/ 25 h 147"/>
                  <a:gd name="T36" fmla="*/ 33 w 136"/>
                  <a:gd name="T37" fmla="*/ 29 h 147"/>
                  <a:gd name="T38" fmla="*/ 31 w 136"/>
                  <a:gd name="T39" fmla="*/ 31 h 147"/>
                  <a:gd name="T40" fmla="*/ 28 w 136"/>
                  <a:gd name="T41" fmla="*/ 31 h 147"/>
                  <a:gd name="T42" fmla="*/ 26 w 136"/>
                  <a:gd name="T43" fmla="*/ 31 h 147"/>
                  <a:gd name="T44" fmla="*/ 24 w 136"/>
                  <a:gd name="T45" fmla="*/ 33 h 147"/>
                  <a:gd name="T46" fmla="*/ 20 w 136"/>
                  <a:gd name="T47" fmla="*/ 37 h 147"/>
                  <a:gd name="T48" fmla="*/ 15 w 136"/>
                  <a:gd name="T49" fmla="*/ 37 h 147"/>
                  <a:gd name="T50" fmla="*/ 12 w 136"/>
                  <a:gd name="T51" fmla="*/ 33 h 147"/>
                  <a:gd name="T52" fmla="*/ 9 w 136"/>
                  <a:gd name="T53" fmla="*/ 31 h 147"/>
                  <a:gd name="T54" fmla="*/ 7 w 136"/>
                  <a:gd name="T55" fmla="*/ 31 h 147"/>
                  <a:gd name="T56" fmla="*/ 4 w 136"/>
                  <a:gd name="T57" fmla="*/ 31 h 147"/>
                  <a:gd name="T58" fmla="*/ 2 w 136"/>
                  <a:gd name="T59" fmla="*/ 29 h 147"/>
                  <a:gd name="T60" fmla="*/ 1 w 136"/>
                  <a:gd name="T61" fmla="*/ 26 h 147"/>
                  <a:gd name="T62" fmla="*/ 2 w 136"/>
                  <a:gd name="T63" fmla="*/ 2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7" name="Freeform 82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5 w 39"/>
                  <a:gd name="T1" fmla="*/ 10 h 39"/>
                  <a:gd name="T2" fmla="*/ 7 w 39"/>
                  <a:gd name="T3" fmla="*/ 10 h 39"/>
                  <a:gd name="T4" fmla="*/ 9 w 39"/>
                  <a:gd name="T5" fmla="*/ 9 h 39"/>
                  <a:gd name="T6" fmla="*/ 10 w 39"/>
                  <a:gd name="T7" fmla="*/ 7 h 39"/>
                  <a:gd name="T8" fmla="*/ 10 w 39"/>
                  <a:gd name="T9" fmla="*/ 5 h 39"/>
                  <a:gd name="T10" fmla="*/ 10 w 39"/>
                  <a:gd name="T11" fmla="*/ 3 h 39"/>
                  <a:gd name="T12" fmla="*/ 9 w 39"/>
                  <a:gd name="T13" fmla="*/ 2 h 39"/>
                  <a:gd name="T14" fmla="*/ 7 w 39"/>
                  <a:gd name="T15" fmla="*/ 1 h 39"/>
                  <a:gd name="T16" fmla="*/ 5 w 39"/>
                  <a:gd name="T17" fmla="*/ 0 h 39"/>
                  <a:gd name="T18" fmla="*/ 4 w 39"/>
                  <a:gd name="T19" fmla="*/ 1 h 39"/>
                  <a:gd name="T20" fmla="*/ 2 w 39"/>
                  <a:gd name="T21" fmla="*/ 2 h 39"/>
                  <a:gd name="T22" fmla="*/ 1 w 39"/>
                  <a:gd name="T23" fmla="*/ 3 h 39"/>
                  <a:gd name="T24" fmla="*/ 0 w 39"/>
                  <a:gd name="T25" fmla="*/ 5 h 39"/>
                  <a:gd name="T26" fmla="*/ 1 w 39"/>
                  <a:gd name="T27" fmla="*/ 7 h 39"/>
                  <a:gd name="T28" fmla="*/ 2 w 39"/>
                  <a:gd name="T29" fmla="*/ 9 h 39"/>
                  <a:gd name="T30" fmla="*/ 4 w 39"/>
                  <a:gd name="T31" fmla="*/ 10 h 39"/>
                  <a:gd name="T32" fmla="*/ 5 w 39"/>
                  <a:gd name="T33" fmla="*/ 1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8" name="Freeform 83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7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9" name="Freeform 84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0" name="Freeform 85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2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1 w 60"/>
                  <a:gd name="T29" fmla="*/ 11 h 60"/>
                  <a:gd name="T30" fmla="*/ 1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1" name="Freeform 86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4 w 29"/>
                  <a:gd name="T1" fmla="*/ 8 h 30"/>
                  <a:gd name="T2" fmla="*/ 3 w 29"/>
                  <a:gd name="T3" fmla="*/ 8 h 30"/>
                  <a:gd name="T4" fmla="*/ 3 w 29"/>
                  <a:gd name="T5" fmla="*/ 8 h 30"/>
                  <a:gd name="T6" fmla="*/ 2 w 29"/>
                  <a:gd name="T7" fmla="*/ 7 h 30"/>
                  <a:gd name="T8" fmla="*/ 1 w 29"/>
                  <a:gd name="T9" fmla="*/ 7 h 30"/>
                  <a:gd name="T10" fmla="*/ 1 w 29"/>
                  <a:gd name="T11" fmla="*/ 6 h 30"/>
                  <a:gd name="T12" fmla="*/ 1 w 29"/>
                  <a:gd name="T13" fmla="*/ 6 h 30"/>
                  <a:gd name="T14" fmla="*/ 0 w 29"/>
                  <a:gd name="T15" fmla="*/ 5 h 30"/>
                  <a:gd name="T16" fmla="*/ 0 w 29"/>
                  <a:gd name="T17" fmla="*/ 4 h 30"/>
                  <a:gd name="T18" fmla="*/ 0 w 29"/>
                  <a:gd name="T19" fmla="*/ 4 h 30"/>
                  <a:gd name="T20" fmla="*/ 1 w 29"/>
                  <a:gd name="T21" fmla="*/ 3 h 30"/>
                  <a:gd name="T22" fmla="*/ 1 w 29"/>
                  <a:gd name="T23" fmla="*/ 2 h 30"/>
                  <a:gd name="T24" fmla="*/ 1 w 29"/>
                  <a:gd name="T25" fmla="*/ 2 h 30"/>
                  <a:gd name="T26" fmla="*/ 2 w 29"/>
                  <a:gd name="T27" fmla="*/ 1 h 30"/>
                  <a:gd name="T28" fmla="*/ 3 w 29"/>
                  <a:gd name="T29" fmla="*/ 1 h 30"/>
                  <a:gd name="T30" fmla="*/ 3 w 29"/>
                  <a:gd name="T31" fmla="*/ 0 h 30"/>
                  <a:gd name="T32" fmla="*/ 4 w 29"/>
                  <a:gd name="T33" fmla="*/ 0 h 30"/>
                  <a:gd name="T34" fmla="*/ 5 w 29"/>
                  <a:gd name="T35" fmla="*/ 0 h 30"/>
                  <a:gd name="T36" fmla="*/ 6 w 29"/>
                  <a:gd name="T37" fmla="*/ 1 h 30"/>
                  <a:gd name="T38" fmla="*/ 6 w 29"/>
                  <a:gd name="T39" fmla="*/ 1 h 30"/>
                  <a:gd name="T40" fmla="*/ 7 w 29"/>
                  <a:gd name="T41" fmla="*/ 2 h 30"/>
                  <a:gd name="T42" fmla="*/ 7 w 29"/>
                  <a:gd name="T43" fmla="*/ 2 h 30"/>
                  <a:gd name="T44" fmla="*/ 7 w 29"/>
                  <a:gd name="T45" fmla="*/ 3 h 30"/>
                  <a:gd name="T46" fmla="*/ 8 w 29"/>
                  <a:gd name="T47" fmla="*/ 4 h 30"/>
                  <a:gd name="T48" fmla="*/ 8 w 29"/>
                  <a:gd name="T49" fmla="*/ 4 h 30"/>
                  <a:gd name="T50" fmla="*/ 7 w 29"/>
                  <a:gd name="T51" fmla="*/ 6 h 30"/>
                  <a:gd name="T52" fmla="*/ 7 w 29"/>
                  <a:gd name="T53" fmla="*/ 7 h 30"/>
                  <a:gd name="T54" fmla="*/ 6 w 29"/>
                  <a:gd name="T55" fmla="*/ 8 h 30"/>
                  <a:gd name="T56" fmla="*/ 4 w 29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2" name="Freeform 87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9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6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9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3" name="Freeform 88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3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1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1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5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7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7 w 30"/>
                  <a:gd name="T51" fmla="*/ 6 h 29"/>
                  <a:gd name="T52" fmla="*/ 7 w 30"/>
                  <a:gd name="T53" fmla="*/ 7 h 29"/>
                  <a:gd name="T54" fmla="*/ 5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4" name="Freeform 89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5" name="Freeform 90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6" name="Freeform 91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8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6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8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7" name="Freeform 92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4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2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2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4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8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8 w 30"/>
                  <a:gd name="T51" fmla="*/ 5 h 29"/>
                  <a:gd name="T52" fmla="*/ 7 w 30"/>
                  <a:gd name="T53" fmla="*/ 7 h 29"/>
                  <a:gd name="T54" fmla="*/ 6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8" name="Freeform 93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7 h 60"/>
                  <a:gd name="T4" fmla="*/ 15 w 59"/>
                  <a:gd name="T5" fmla="*/ 5 h 60"/>
                  <a:gd name="T6" fmla="*/ 14 w 59"/>
                  <a:gd name="T7" fmla="*/ 4 h 60"/>
                  <a:gd name="T8" fmla="*/ 13 w 59"/>
                  <a:gd name="T9" fmla="*/ 3 h 60"/>
                  <a:gd name="T10" fmla="*/ 12 w 59"/>
                  <a:gd name="T11" fmla="*/ 2 h 60"/>
                  <a:gd name="T12" fmla="*/ 11 w 59"/>
                  <a:gd name="T13" fmla="*/ 1 h 60"/>
                  <a:gd name="T14" fmla="*/ 9 w 59"/>
                  <a:gd name="T15" fmla="*/ 1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3 h 60"/>
                  <a:gd name="T22" fmla="*/ 1 w 59"/>
                  <a:gd name="T23" fmla="*/ 5 h 60"/>
                  <a:gd name="T24" fmla="*/ 0 w 59"/>
                  <a:gd name="T25" fmla="*/ 8 h 60"/>
                  <a:gd name="T26" fmla="*/ 1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6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9" name="Freeform 94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5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7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7 w 30"/>
                  <a:gd name="T51" fmla="*/ 6 h 30"/>
                  <a:gd name="T52" fmla="*/ 7 w 30"/>
                  <a:gd name="T53" fmla="*/ 7 h 30"/>
                  <a:gd name="T54" fmla="*/ 5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0" name="Freeform 95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1" name="Freeform 96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6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4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4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2" name="Freeform 97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6 w 58"/>
                  <a:gd name="T1" fmla="*/ 7 h 60"/>
                  <a:gd name="T2" fmla="*/ 16 w 58"/>
                  <a:gd name="T3" fmla="*/ 6 h 60"/>
                  <a:gd name="T4" fmla="*/ 15 w 58"/>
                  <a:gd name="T5" fmla="*/ 4 h 60"/>
                  <a:gd name="T6" fmla="*/ 14 w 58"/>
                  <a:gd name="T7" fmla="*/ 3 h 60"/>
                  <a:gd name="T8" fmla="*/ 13 w 58"/>
                  <a:gd name="T9" fmla="*/ 2 h 60"/>
                  <a:gd name="T10" fmla="*/ 12 w 58"/>
                  <a:gd name="T11" fmla="*/ 1 h 60"/>
                  <a:gd name="T12" fmla="*/ 11 w 58"/>
                  <a:gd name="T13" fmla="*/ 0 h 60"/>
                  <a:gd name="T14" fmla="*/ 9 w 58"/>
                  <a:gd name="T15" fmla="*/ 0 h 60"/>
                  <a:gd name="T16" fmla="*/ 7 w 58"/>
                  <a:gd name="T17" fmla="*/ 0 h 60"/>
                  <a:gd name="T18" fmla="*/ 5 w 58"/>
                  <a:gd name="T19" fmla="*/ 0 h 60"/>
                  <a:gd name="T20" fmla="*/ 2 w 58"/>
                  <a:gd name="T21" fmla="*/ 2 h 60"/>
                  <a:gd name="T22" fmla="*/ 1 w 58"/>
                  <a:gd name="T23" fmla="*/ 4 h 60"/>
                  <a:gd name="T24" fmla="*/ 0 w 58"/>
                  <a:gd name="T25" fmla="*/ 7 h 60"/>
                  <a:gd name="T26" fmla="*/ 0 w 58"/>
                  <a:gd name="T27" fmla="*/ 8 h 60"/>
                  <a:gd name="T28" fmla="*/ 1 w 58"/>
                  <a:gd name="T29" fmla="*/ 10 h 60"/>
                  <a:gd name="T30" fmla="*/ 1 w 58"/>
                  <a:gd name="T31" fmla="*/ 11 h 60"/>
                  <a:gd name="T32" fmla="*/ 2 w 58"/>
                  <a:gd name="T33" fmla="*/ 12 h 60"/>
                  <a:gd name="T34" fmla="*/ 3 w 58"/>
                  <a:gd name="T35" fmla="*/ 13 h 60"/>
                  <a:gd name="T36" fmla="*/ 5 w 58"/>
                  <a:gd name="T37" fmla="*/ 14 h 60"/>
                  <a:gd name="T38" fmla="*/ 6 w 58"/>
                  <a:gd name="T39" fmla="*/ 14 h 60"/>
                  <a:gd name="T40" fmla="*/ 7 w 58"/>
                  <a:gd name="T41" fmla="*/ 14 h 60"/>
                  <a:gd name="T42" fmla="*/ 9 w 58"/>
                  <a:gd name="T43" fmla="*/ 14 h 60"/>
                  <a:gd name="T44" fmla="*/ 11 w 58"/>
                  <a:gd name="T45" fmla="*/ 14 h 60"/>
                  <a:gd name="T46" fmla="*/ 12 w 58"/>
                  <a:gd name="T47" fmla="*/ 13 h 60"/>
                  <a:gd name="T48" fmla="*/ 13 w 58"/>
                  <a:gd name="T49" fmla="*/ 12 h 60"/>
                  <a:gd name="T50" fmla="*/ 14 w 58"/>
                  <a:gd name="T51" fmla="*/ 11 h 60"/>
                  <a:gd name="T52" fmla="*/ 15 w 58"/>
                  <a:gd name="T53" fmla="*/ 10 h 60"/>
                  <a:gd name="T54" fmla="*/ 16 w 58"/>
                  <a:gd name="T55" fmla="*/ 8 h 60"/>
                  <a:gd name="T56" fmla="*/ 16 w 58"/>
                  <a:gd name="T57" fmla="*/ 7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3" name="Freeform 98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4 w 28"/>
                  <a:gd name="T1" fmla="*/ 8 h 30"/>
                  <a:gd name="T2" fmla="*/ 3 w 28"/>
                  <a:gd name="T3" fmla="*/ 8 h 30"/>
                  <a:gd name="T4" fmla="*/ 3 w 28"/>
                  <a:gd name="T5" fmla="*/ 8 h 30"/>
                  <a:gd name="T6" fmla="*/ 2 w 28"/>
                  <a:gd name="T7" fmla="*/ 7 h 30"/>
                  <a:gd name="T8" fmla="*/ 1 w 28"/>
                  <a:gd name="T9" fmla="*/ 7 h 30"/>
                  <a:gd name="T10" fmla="*/ 1 w 28"/>
                  <a:gd name="T11" fmla="*/ 6 h 30"/>
                  <a:gd name="T12" fmla="*/ 1 w 28"/>
                  <a:gd name="T13" fmla="*/ 6 h 30"/>
                  <a:gd name="T14" fmla="*/ 0 w 28"/>
                  <a:gd name="T15" fmla="*/ 5 h 30"/>
                  <a:gd name="T16" fmla="*/ 0 w 28"/>
                  <a:gd name="T17" fmla="*/ 4 h 30"/>
                  <a:gd name="T18" fmla="*/ 0 w 28"/>
                  <a:gd name="T19" fmla="*/ 4 h 30"/>
                  <a:gd name="T20" fmla="*/ 1 w 28"/>
                  <a:gd name="T21" fmla="*/ 3 h 30"/>
                  <a:gd name="T22" fmla="*/ 1 w 28"/>
                  <a:gd name="T23" fmla="*/ 2 h 30"/>
                  <a:gd name="T24" fmla="*/ 1 w 28"/>
                  <a:gd name="T25" fmla="*/ 2 h 30"/>
                  <a:gd name="T26" fmla="*/ 2 w 28"/>
                  <a:gd name="T27" fmla="*/ 1 h 30"/>
                  <a:gd name="T28" fmla="*/ 3 w 28"/>
                  <a:gd name="T29" fmla="*/ 1 h 30"/>
                  <a:gd name="T30" fmla="*/ 3 w 28"/>
                  <a:gd name="T31" fmla="*/ 0 h 30"/>
                  <a:gd name="T32" fmla="*/ 4 w 28"/>
                  <a:gd name="T33" fmla="*/ 0 h 30"/>
                  <a:gd name="T34" fmla="*/ 5 w 28"/>
                  <a:gd name="T35" fmla="*/ 0 h 30"/>
                  <a:gd name="T36" fmla="*/ 5 w 28"/>
                  <a:gd name="T37" fmla="*/ 1 h 30"/>
                  <a:gd name="T38" fmla="*/ 6 w 28"/>
                  <a:gd name="T39" fmla="*/ 1 h 30"/>
                  <a:gd name="T40" fmla="*/ 7 w 28"/>
                  <a:gd name="T41" fmla="*/ 2 h 30"/>
                  <a:gd name="T42" fmla="*/ 7 w 28"/>
                  <a:gd name="T43" fmla="*/ 2 h 30"/>
                  <a:gd name="T44" fmla="*/ 7 w 28"/>
                  <a:gd name="T45" fmla="*/ 3 h 30"/>
                  <a:gd name="T46" fmla="*/ 7 w 28"/>
                  <a:gd name="T47" fmla="*/ 4 h 30"/>
                  <a:gd name="T48" fmla="*/ 7 w 28"/>
                  <a:gd name="T49" fmla="*/ 4 h 30"/>
                  <a:gd name="T50" fmla="*/ 7 w 28"/>
                  <a:gd name="T51" fmla="*/ 6 h 30"/>
                  <a:gd name="T52" fmla="*/ 7 w 28"/>
                  <a:gd name="T53" fmla="*/ 7 h 30"/>
                  <a:gd name="T54" fmla="*/ 5 w 28"/>
                  <a:gd name="T55" fmla="*/ 8 h 30"/>
                  <a:gd name="T56" fmla="*/ 4 w 28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4" name="Freeform 99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14 w 60"/>
                  <a:gd name="T1" fmla="*/ 8 h 60"/>
                  <a:gd name="T2" fmla="*/ 14 w 60"/>
                  <a:gd name="T3" fmla="*/ 6 h 60"/>
                  <a:gd name="T4" fmla="*/ 14 w 60"/>
                  <a:gd name="T5" fmla="*/ 5 h 60"/>
                  <a:gd name="T6" fmla="*/ 13 w 60"/>
                  <a:gd name="T7" fmla="*/ 4 h 60"/>
                  <a:gd name="T8" fmla="*/ 12 w 60"/>
                  <a:gd name="T9" fmla="*/ 2 h 60"/>
                  <a:gd name="T10" fmla="*/ 11 w 60"/>
                  <a:gd name="T11" fmla="*/ 2 h 60"/>
                  <a:gd name="T12" fmla="*/ 10 w 60"/>
                  <a:gd name="T13" fmla="*/ 1 h 60"/>
                  <a:gd name="T14" fmla="*/ 8 w 60"/>
                  <a:gd name="T15" fmla="*/ 1 h 60"/>
                  <a:gd name="T16" fmla="*/ 7 w 60"/>
                  <a:gd name="T17" fmla="*/ 0 h 60"/>
                  <a:gd name="T18" fmla="*/ 4 w 60"/>
                  <a:gd name="T19" fmla="*/ 1 h 60"/>
                  <a:gd name="T20" fmla="*/ 2 w 60"/>
                  <a:gd name="T21" fmla="*/ 2 h 60"/>
                  <a:gd name="T22" fmla="*/ 0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0 w 60"/>
                  <a:gd name="T29" fmla="*/ 11 h 60"/>
                  <a:gd name="T30" fmla="*/ 1 w 60"/>
                  <a:gd name="T31" fmla="*/ 12 h 60"/>
                  <a:gd name="T32" fmla="*/ 2 w 60"/>
                  <a:gd name="T33" fmla="*/ 13 h 60"/>
                  <a:gd name="T34" fmla="*/ 3 w 60"/>
                  <a:gd name="T35" fmla="*/ 14 h 60"/>
                  <a:gd name="T36" fmla="*/ 4 w 60"/>
                  <a:gd name="T37" fmla="*/ 15 h 60"/>
                  <a:gd name="T38" fmla="*/ 6 w 60"/>
                  <a:gd name="T39" fmla="*/ 15 h 60"/>
                  <a:gd name="T40" fmla="*/ 7 w 60"/>
                  <a:gd name="T41" fmla="*/ 15 h 60"/>
                  <a:gd name="T42" fmla="*/ 8 w 60"/>
                  <a:gd name="T43" fmla="*/ 15 h 60"/>
                  <a:gd name="T44" fmla="*/ 10 w 60"/>
                  <a:gd name="T45" fmla="*/ 15 h 60"/>
                  <a:gd name="T46" fmla="*/ 11 w 60"/>
                  <a:gd name="T47" fmla="*/ 14 h 60"/>
                  <a:gd name="T48" fmla="*/ 12 w 60"/>
                  <a:gd name="T49" fmla="*/ 13 h 60"/>
                  <a:gd name="T50" fmla="*/ 13 w 60"/>
                  <a:gd name="T51" fmla="*/ 12 h 60"/>
                  <a:gd name="T52" fmla="*/ 14 w 60"/>
                  <a:gd name="T53" fmla="*/ 11 h 60"/>
                  <a:gd name="T54" fmla="*/ 14 w 60"/>
                  <a:gd name="T55" fmla="*/ 9 h 60"/>
                  <a:gd name="T56" fmla="*/ 14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5" name="Freeform 100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6" name="Freeform 101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1 w 60"/>
                  <a:gd name="T31" fmla="*/ 12 h 59"/>
                  <a:gd name="T32" fmla="*/ 2 w 60"/>
                  <a:gd name="T33" fmla="*/ 13 h 59"/>
                  <a:gd name="T34" fmla="*/ 3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7" name="Freeform 102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5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7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7 w 30"/>
                  <a:gd name="T51" fmla="*/ 5 h 30"/>
                  <a:gd name="T52" fmla="*/ 7 w 30"/>
                  <a:gd name="T53" fmla="*/ 7 h 30"/>
                  <a:gd name="T54" fmla="*/ 5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8" name="Freeform 103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5 w 60"/>
                  <a:gd name="T1" fmla="*/ 7 h 57"/>
                  <a:gd name="T2" fmla="*/ 15 w 60"/>
                  <a:gd name="T3" fmla="*/ 6 h 57"/>
                  <a:gd name="T4" fmla="*/ 15 w 60"/>
                  <a:gd name="T5" fmla="*/ 5 h 57"/>
                  <a:gd name="T6" fmla="*/ 14 w 60"/>
                  <a:gd name="T7" fmla="*/ 3 h 57"/>
                  <a:gd name="T8" fmla="*/ 13 w 60"/>
                  <a:gd name="T9" fmla="*/ 2 h 57"/>
                  <a:gd name="T10" fmla="*/ 12 w 60"/>
                  <a:gd name="T11" fmla="*/ 1 h 57"/>
                  <a:gd name="T12" fmla="*/ 11 w 60"/>
                  <a:gd name="T13" fmla="*/ 1 h 57"/>
                  <a:gd name="T14" fmla="*/ 9 w 60"/>
                  <a:gd name="T15" fmla="*/ 0 h 57"/>
                  <a:gd name="T16" fmla="*/ 8 w 60"/>
                  <a:gd name="T17" fmla="*/ 0 h 57"/>
                  <a:gd name="T18" fmla="*/ 5 w 60"/>
                  <a:gd name="T19" fmla="*/ 1 h 57"/>
                  <a:gd name="T20" fmla="*/ 3 w 60"/>
                  <a:gd name="T21" fmla="*/ 2 h 57"/>
                  <a:gd name="T22" fmla="*/ 1 w 60"/>
                  <a:gd name="T23" fmla="*/ 5 h 57"/>
                  <a:gd name="T24" fmla="*/ 0 w 60"/>
                  <a:gd name="T25" fmla="*/ 7 h 57"/>
                  <a:gd name="T26" fmla="*/ 1 w 60"/>
                  <a:gd name="T27" fmla="*/ 9 h 57"/>
                  <a:gd name="T28" fmla="*/ 1 w 60"/>
                  <a:gd name="T29" fmla="*/ 10 h 57"/>
                  <a:gd name="T30" fmla="*/ 1 w 60"/>
                  <a:gd name="T31" fmla="*/ 12 h 57"/>
                  <a:gd name="T32" fmla="*/ 2 w 60"/>
                  <a:gd name="T33" fmla="*/ 13 h 57"/>
                  <a:gd name="T34" fmla="*/ 3 w 60"/>
                  <a:gd name="T35" fmla="*/ 14 h 57"/>
                  <a:gd name="T36" fmla="*/ 5 w 60"/>
                  <a:gd name="T37" fmla="*/ 14 h 57"/>
                  <a:gd name="T38" fmla="*/ 6 w 60"/>
                  <a:gd name="T39" fmla="*/ 15 h 57"/>
                  <a:gd name="T40" fmla="*/ 8 w 60"/>
                  <a:gd name="T41" fmla="*/ 15 h 57"/>
                  <a:gd name="T42" fmla="*/ 9 w 60"/>
                  <a:gd name="T43" fmla="*/ 15 h 57"/>
                  <a:gd name="T44" fmla="*/ 11 w 60"/>
                  <a:gd name="T45" fmla="*/ 14 h 57"/>
                  <a:gd name="T46" fmla="*/ 12 w 60"/>
                  <a:gd name="T47" fmla="*/ 14 h 57"/>
                  <a:gd name="T48" fmla="*/ 13 w 60"/>
                  <a:gd name="T49" fmla="*/ 13 h 57"/>
                  <a:gd name="T50" fmla="*/ 14 w 60"/>
                  <a:gd name="T51" fmla="*/ 12 h 57"/>
                  <a:gd name="T52" fmla="*/ 15 w 60"/>
                  <a:gd name="T53" fmla="*/ 10 h 57"/>
                  <a:gd name="T54" fmla="*/ 15 w 60"/>
                  <a:gd name="T55" fmla="*/ 9 h 57"/>
                  <a:gd name="T56" fmla="*/ 15 w 60"/>
                  <a:gd name="T57" fmla="*/ 7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9" name="Freeform 104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4 w 30"/>
                  <a:gd name="T1" fmla="*/ 7 h 27"/>
                  <a:gd name="T2" fmla="*/ 3 w 30"/>
                  <a:gd name="T3" fmla="*/ 7 h 27"/>
                  <a:gd name="T4" fmla="*/ 3 w 30"/>
                  <a:gd name="T5" fmla="*/ 7 h 27"/>
                  <a:gd name="T6" fmla="*/ 2 w 30"/>
                  <a:gd name="T7" fmla="*/ 7 h 27"/>
                  <a:gd name="T8" fmla="*/ 1 w 30"/>
                  <a:gd name="T9" fmla="*/ 6 h 27"/>
                  <a:gd name="T10" fmla="*/ 1 w 30"/>
                  <a:gd name="T11" fmla="*/ 6 h 27"/>
                  <a:gd name="T12" fmla="*/ 1 w 30"/>
                  <a:gd name="T13" fmla="*/ 5 h 27"/>
                  <a:gd name="T14" fmla="*/ 0 w 30"/>
                  <a:gd name="T15" fmla="*/ 4 h 27"/>
                  <a:gd name="T16" fmla="*/ 0 w 30"/>
                  <a:gd name="T17" fmla="*/ 3 h 27"/>
                  <a:gd name="T18" fmla="*/ 0 w 30"/>
                  <a:gd name="T19" fmla="*/ 3 h 27"/>
                  <a:gd name="T20" fmla="*/ 1 w 30"/>
                  <a:gd name="T21" fmla="*/ 2 h 27"/>
                  <a:gd name="T22" fmla="*/ 1 w 30"/>
                  <a:gd name="T23" fmla="*/ 1 h 27"/>
                  <a:gd name="T24" fmla="*/ 1 w 30"/>
                  <a:gd name="T25" fmla="*/ 1 h 27"/>
                  <a:gd name="T26" fmla="*/ 2 w 30"/>
                  <a:gd name="T27" fmla="*/ 1 h 27"/>
                  <a:gd name="T28" fmla="*/ 3 w 30"/>
                  <a:gd name="T29" fmla="*/ 0 h 27"/>
                  <a:gd name="T30" fmla="*/ 3 w 30"/>
                  <a:gd name="T31" fmla="*/ 0 h 27"/>
                  <a:gd name="T32" fmla="*/ 4 w 30"/>
                  <a:gd name="T33" fmla="*/ 0 h 27"/>
                  <a:gd name="T34" fmla="*/ 5 w 30"/>
                  <a:gd name="T35" fmla="*/ 0 h 27"/>
                  <a:gd name="T36" fmla="*/ 5 w 30"/>
                  <a:gd name="T37" fmla="*/ 0 h 27"/>
                  <a:gd name="T38" fmla="*/ 6 w 30"/>
                  <a:gd name="T39" fmla="*/ 1 h 27"/>
                  <a:gd name="T40" fmla="*/ 7 w 30"/>
                  <a:gd name="T41" fmla="*/ 1 h 27"/>
                  <a:gd name="T42" fmla="*/ 7 w 30"/>
                  <a:gd name="T43" fmla="*/ 1 h 27"/>
                  <a:gd name="T44" fmla="*/ 8 w 30"/>
                  <a:gd name="T45" fmla="*/ 2 h 27"/>
                  <a:gd name="T46" fmla="*/ 8 w 30"/>
                  <a:gd name="T47" fmla="*/ 3 h 27"/>
                  <a:gd name="T48" fmla="*/ 8 w 30"/>
                  <a:gd name="T49" fmla="*/ 3 h 27"/>
                  <a:gd name="T50" fmla="*/ 8 w 30"/>
                  <a:gd name="T51" fmla="*/ 5 h 27"/>
                  <a:gd name="T52" fmla="*/ 7 w 30"/>
                  <a:gd name="T53" fmla="*/ 6 h 27"/>
                  <a:gd name="T54" fmla="*/ 5 w 30"/>
                  <a:gd name="T55" fmla="*/ 7 h 27"/>
                  <a:gd name="T56" fmla="*/ 4 w 30"/>
                  <a:gd name="T57" fmla="*/ 7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" name="Freeform 105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1" name="Freeform 106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2" name="Freeform 107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2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3" name="Freeform 108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4 w 29"/>
                  <a:gd name="T1" fmla="*/ 8 h 30"/>
                  <a:gd name="T2" fmla="*/ 3 w 29"/>
                  <a:gd name="T3" fmla="*/ 8 h 30"/>
                  <a:gd name="T4" fmla="*/ 3 w 29"/>
                  <a:gd name="T5" fmla="*/ 8 h 30"/>
                  <a:gd name="T6" fmla="*/ 2 w 29"/>
                  <a:gd name="T7" fmla="*/ 7 h 30"/>
                  <a:gd name="T8" fmla="*/ 2 w 29"/>
                  <a:gd name="T9" fmla="*/ 7 h 30"/>
                  <a:gd name="T10" fmla="*/ 1 w 29"/>
                  <a:gd name="T11" fmla="*/ 6 h 30"/>
                  <a:gd name="T12" fmla="*/ 1 w 29"/>
                  <a:gd name="T13" fmla="*/ 6 h 30"/>
                  <a:gd name="T14" fmla="*/ 0 w 29"/>
                  <a:gd name="T15" fmla="*/ 5 h 30"/>
                  <a:gd name="T16" fmla="*/ 0 w 29"/>
                  <a:gd name="T17" fmla="*/ 4 h 30"/>
                  <a:gd name="T18" fmla="*/ 0 w 29"/>
                  <a:gd name="T19" fmla="*/ 3 h 30"/>
                  <a:gd name="T20" fmla="*/ 1 w 29"/>
                  <a:gd name="T21" fmla="*/ 3 h 30"/>
                  <a:gd name="T22" fmla="*/ 1 w 29"/>
                  <a:gd name="T23" fmla="*/ 2 h 30"/>
                  <a:gd name="T24" fmla="*/ 2 w 29"/>
                  <a:gd name="T25" fmla="*/ 2 h 30"/>
                  <a:gd name="T26" fmla="*/ 2 w 29"/>
                  <a:gd name="T27" fmla="*/ 1 h 30"/>
                  <a:gd name="T28" fmla="*/ 3 w 29"/>
                  <a:gd name="T29" fmla="*/ 1 h 30"/>
                  <a:gd name="T30" fmla="*/ 3 w 29"/>
                  <a:gd name="T31" fmla="*/ 0 h 30"/>
                  <a:gd name="T32" fmla="*/ 4 w 29"/>
                  <a:gd name="T33" fmla="*/ 0 h 30"/>
                  <a:gd name="T34" fmla="*/ 5 w 29"/>
                  <a:gd name="T35" fmla="*/ 0 h 30"/>
                  <a:gd name="T36" fmla="*/ 6 w 29"/>
                  <a:gd name="T37" fmla="*/ 1 h 30"/>
                  <a:gd name="T38" fmla="*/ 6 w 29"/>
                  <a:gd name="T39" fmla="*/ 1 h 30"/>
                  <a:gd name="T40" fmla="*/ 7 w 29"/>
                  <a:gd name="T41" fmla="*/ 2 h 30"/>
                  <a:gd name="T42" fmla="*/ 7 w 29"/>
                  <a:gd name="T43" fmla="*/ 2 h 30"/>
                  <a:gd name="T44" fmla="*/ 7 w 29"/>
                  <a:gd name="T45" fmla="*/ 3 h 30"/>
                  <a:gd name="T46" fmla="*/ 8 w 29"/>
                  <a:gd name="T47" fmla="*/ 3 h 30"/>
                  <a:gd name="T48" fmla="*/ 8 w 29"/>
                  <a:gd name="T49" fmla="*/ 4 h 30"/>
                  <a:gd name="T50" fmla="*/ 7 w 29"/>
                  <a:gd name="T51" fmla="*/ 6 h 30"/>
                  <a:gd name="T52" fmla="*/ 7 w 29"/>
                  <a:gd name="T53" fmla="*/ 7 h 30"/>
                  <a:gd name="T54" fmla="*/ 6 w 29"/>
                  <a:gd name="T55" fmla="*/ 8 h 30"/>
                  <a:gd name="T56" fmla="*/ 4 w 29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Freeform 109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5 w 59"/>
                  <a:gd name="T1" fmla="*/ 7 h 59"/>
                  <a:gd name="T2" fmla="*/ 15 w 59"/>
                  <a:gd name="T3" fmla="*/ 5 h 59"/>
                  <a:gd name="T4" fmla="*/ 15 w 59"/>
                  <a:gd name="T5" fmla="*/ 4 h 59"/>
                  <a:gd name="T6" fmla="*/ 14 w 59"/>
                  <a:gd name="T7" fmla="*/ 3 h 59"/>
                  <a:gd name="T8" fmla="*/ 13 w 59"/>
                  <a:gd name="T9" fmla="*/ 2 h 59"/>
                  <a:gd name="T10" fmla="*/ 12 w 59"/>
                  <a:gd name="T11" fmla="*/ 1 h 59"/>
                  <a:gd name="T12" fmla="*/ 11 w 59"/>
                  <a:gd name="T13" fmla="*/ 0 h 59"/>
                  <a:gd name="T14" fmla="*/ 9 w 59"/>
                  <a:gd name="T15" fmla="*/ 0 h 59"/>
                  <a:gd name="T16" fmla="*/ 8 w 59"/>
                  <a:gd name="T17" fmla="*/ 0 h 59"/>
                  <a:gd name="T18" fmla="*/ 5 w 59"/>
                  <a:gd name="T19" fmla="*/ 0 h 59"/>
                  <a:gd name="T20" fmla="*/ 3 w 59"/>
                  <a:gd name="T21" fmla="*/ 2 h 59"/>
                  <a:gd name="T22" fmla="*/ 1 w 59"/>
                  <a:gd name="T23" fmla="*/ 4 h 59"/>
                  <a:gd name="T24" fmla="*/ 0 w 59"/>
                  <a:gd name="T25" fmla="*/ 7 h 59"/>
                  <a:gd name="T26" fmla="*/ 1 w 59"/>
                  <a:gd name="T27" fmla="*/ 8 h 59"/>
                  <a:gd name="T28" fmla="*/ 1 w 59"/>
                  <a:gd name="T29" fmla="*/ 10 h 59"/>
                  <a:gd name="T30" fmla="*/ 2 w 59"/>
                  <a:gd name="T31" fmla="*/ 11 h 59"/>
                  <a:gd name="T32" fmla="*/ 3 w 59"/>
                  <a:gd name="T33" fmla="*/ 12 h 59"/>
                  <a:gd name="T34" fmla="*/ 4 w 59"/>
                  <a:gd name="T35" fmla="*/ 13 h 59"/>
                  <a:gd name="T36" fmla="*/ 5 w 59"/>
                  <a:gd name="T37" fmla="*/ 14 h 59"/>
                  <a:gd name="T38" fmla="*/ 6 w 59"/>
                  <a:gd name="T39" fmla="*/ 14 h 59"/>
                  <a:gd name="T40" fmla="*/ 8 w 59"/>
                  <a:gd name="T41" fmla="*/ 14 h 59"/>
                  <a:gd name="T42" fmla="*/ 9 w 59"/>
                  <a:gd name="T43" fmla="*/ 14 h 59"/>
                  <a:gd name="T44" fmla="*/ 11 w 59"/>
                  <a:gd name="T45" fmla="*/ 14 h 59"/>
                  <a:gd name="T46" fmla="*/ 12 w 59"/>
                  <a:gd name="T47" fmla="*/ 13 h 59"/>
                  <a:gd name="T48" fmla="*/ 13 w 59"/>
                  <a:gd name="T49" fmla="*/ 12 h 59"/>
                  <a:gd name="T50" fmla="*/ 14 w 59"/>
                  <a:gd name="T51" fmla="*/ 11 h 59"/>
                  <a:gd name="T52" fmla="*/ 15 w 59"/>
                  <a:gd name="T53" fmla="*/ 10 h 59"/>
                  <a:gd name="T54" fmla="*/ 15 w 59"/>
                  <a:gd name="T55" fmla="*/ 8 h 59"/>
                  <a:gd name="T56" fmla="*/ 15 w 59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5" name="Freeform 110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4 w 29"/>
                  <a:gd name="T1" fmla="*/ 7 h 29"/>
                  <a:gd name="T2" fmla="*/ 3 w 29"/>
                  <a:gd name="T3" fmla="*/ 7 h 29"/>
                  <a:gd name="T4" fmla="*/ 3 w 29"/>
                  <a:gd name="T5" fmla="*/ 7 h 29"/>
                  <a:gd name="T6" fmla="*/ 2 w 29"/>
                  <a:gd name="T7" fmla="*/ 6 h 29"/>
                  <a:gd name="T8" fmla="*/ 1 w 29"/>
                  <a:gd name="T9" fmla="*/ 6 h 29"/>
                  <a:gd name="T10" fmla="*/ 1 w 29"/>
                  <a:gd name="T11" fmla="*/ 5 h 29"/>
                  <a:gd name="T12" fmla="*/ 1 w 29"/>
                  <a:gd name="T13" fmla="*/ 5 h 29"/>
                  <a:gd name="T14" fmla="*/ 0 w 29"/>
                  <a:gd name="T15" fmla="*/ 4 h 29"/>
                  <a:gd name="T16" fmla="*/ 0 w 29"/>
                  <a:gd name="T17" fmla="*/ 3 h 29"/>
                  <a:gd name="T18" fmla="*/ 0 w 29"/>
                  <a:gd name="T19" fmla="*/ 3 h 29"/>
                  <a:gd name="T20" fmla="*/ 1 w 29"/>
                  <a:gd name="T21" fmla="*/ 2 h 29"/>
                  <a:gd name="T22" fmla="*/ 1 w 29"/>
                  <a:gd name="T23" fmla="*/ 1 h 29"/>
                  <a:gd name="T24" fmla="*/ 1 w 29"/>
                  <a:gd name="T25" fmla="*/ 1 h 29"/>
                  <a:gd name="T26" fmla="*/ 2 w 29"/>
                  <a:gd name="T27" fmla="*/ 0 h 29"/>
                  <a:gd name="T28" fmla="*/ 3 w 29"/>
                  <a:gd name="T29" fmla="*/ 0 h 29"/>
                  <a:gd name="T30" fmla="*/ 3 w 29"/>
                  <a:gd name="T31" fmla="*/ 0 h 29"/>
                  <a:gd name="T32" fmla="*/ 4 w 29"/>
                  <a:gd name="T33" fmla="*/ 0 h 29"/>
                  <a:gd name="T34" fmla="*/ 5 w 29"/>
                  <a:gd name="T35" fmla="*/ 0 h 29"/>
                  <a:gd name="T36" fmla="*/ 5 w 29"/>
                  <a:gd name="T37" fmla="*/ 0 h 29"/>
                  <a:gd name="T38" fmla="*/ 6 w 29"/>
                  <a:gd name="T39" fmla="*/ 0 h 29"/>
                  <a:gd name="T40" fmla="*/ 7 w 29"/>
                  <a:gd name="T41" fmla="*/ 1 h 29"/>
                  <a:gd name="T42" fmla="*/ 7 w 29"/>
                  <a:gd name="T43" fmla="*/ 1 h 29"/>
                  <a:gd name="T44" fmla="*/ 7 w 29"/>
                  <a:gd name="T45" fmla="*/ 2 h 29"/>
                  <a:gd name="T46" fmla="*/ 8 w 29"/>
                  <a:gd name="T47" fmla="*/ 3 h 29"/>
                  <a:gd name="T48" fmla="*/ 8 w 29"/>
                  <a:gd name="T49" fmla="*/ 3 h 29"/>
                  <a:gd name="T50" fmla="*/ 7 w 29"/>
                  <a:gd name="T51" fmla="*/ 5 h 29"/>
                  <a:gd name="T52" fmla="*/ 7 w 29"/>
                  <a:gd name="T53" fmla="*/ 6 h 29"/>
                  <a:gd name="T54" fmla="*/ 5 w 29"/>
                  <a:gd name="T55" fmla="*/ 7 h 29"/>
                  <a:gd name="T56" fmla="*/ 4 w 29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6" name="Freeform 111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9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7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9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7" name="Freeform 112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4 w 30"/>
                  <a:gd name="T1" fmla="*/ 7 h 29"/>
                  <a:gd name="T2" fmla="*/ 3 w 30"/>
                  <a:gd name="T3" fmla="*/ 7 h 29"/>
                  <a:gd name="T4" fmla="*/ 3 w 30"/>
                  <a:gd name="T5" fmla="*/ 7 h 29"/>
                  <a:gd name="T6" fmla="*/ 2 w 30"/>
                  <a:gd name="T7" fmla="*/ 6 h 29"/>
                  <a:gd name="T8" fmla="*/ 2 w 30"/>
                  <a:gd name="T9" fmla="*/ 6 h 29"/>
                  <a:gd name="T10" fmla="*/ 1 w 30"/>
                  <a:gd name="T11" fmla="*/ 5 h 29"/>
                  <a:gd name="T12" fmla="*/ 1 w 30"/>
                  <a:gd name="T13" fmla="*/ 5 h 29"/>
                  <a:gd name="T14" fmla="*/ 0 w 30"/>
                  <a:gd name="T15" fmla="*/ 4 h 29"/>
                  <a:gd name="T16" fmla="*/ 0 w 30"/>
                  <a:gd name="T17" fmla="*/ 3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2 w 30"/>
                  <a:gd name="T25" fmla="*/ 1 h 29"/>
                  <a:gd name="T26" fmla="*/ 2 w 30"/>
                  <a:gd name="T27" fmla="*/ 0 h 29"/>
                  <a:gd name="T28" fmla="*/ 3 w 30"/>
                  <a:gd name="T29" fmla="*/ 0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0 h 29"/>
                  <a:gd name="T38" fmla="*/ 6 w 30"/>
                  <a:gd name="T39" fmla="*/ 0 h 29"/>
                  <a:gd name="T40" fmla="*/ 7 w 30"/>
                  <a:gd name="T41" fmla="*/ 1 h 29"/>
                  <a:gd name="T42" fmla="*/ 7 w 30"/>
                  <a:gd name="T43" fmla="*/ 1 h 29"/>
                  <a:gd name="T44" fmla="*/ 8 w 30"/>
                  <a:gd name="T45" fmla="*/ 2 h 29"/>
                  <a:gd name="T46" fmla="*/ 8 w 30"/>
                  <a:gd name="T47" fmla="*/ 2 h 29"/>
                  <a:gd name="T48" fmla="*/ 8 w 30"/>
                  <a:gd name="T49" fmla="*/ 3 h 29"/>
                  <a:gd name="T50" fmla="*/ 8 w 30"/>
                  <a:gd name="T51" fmla="*/ 5 h 29"/>
                  <a:gd name="T52" fmla="*/ 7 w 30"/>
                  <a:gd name="T53" fmla="*/ 6 h 29"/>
                  <a:gd name="T54" fmla="*/ 6 w 30"/>
                  <a:gd name="T55" fmla="*/ 7 h 29"/>
                  <a:gd name="T56" fmla="*/ 4 w 30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8" name="Freeform 113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9" name="Freeform 114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3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1 w 30"/>
                  <a:gd name="T9" fmla="*/ 6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2 h 29"/>
                  <a:gd name="T22" fmla="*/ 1 w 30"/>
                  <a:gd name="T23" fmla="*/ 2 h 29"/>
                  <a:gd name="T24" fmla="*/ 1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5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7 w 30"/>
                  <a:gd name="T45" fmla="*/ 2 h 29"/>
                  <a:gd name="T46" fmla="*/ 8 w 30"/>
                  <a:gd name="T47" fmla="*/ 3 h 29"/>
                  <a:gd name="T48" fmla="*/ 8 w 30"/>
                  <a:gd name="T49" fmla="*/ 4 h 29"/>
                  <a:gd name="T50" fmla="*/ 7 w 30"/>
                  <a:gd name="T51" fmla="*/ 5 h 29"/>
                  <a:gd name="T52" fmla="*/ 7 w 30"/>
                  <a:gd name="T53" fmla="*/ 6 h 29"/>
                  <a:gd name="T54" fmla="*/ 5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" name="Freeform 115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2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1" name="Freeform 116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2" name="Freeform 117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6 w 58"/>
                  <a:gd name="T1" fmla="*/ 7 h 58"/>
                  <a:gd name="T2" fmla="*/ 16 w 58"/>
                  <a:gd name="T3" fmla="*/ 6 h 58"/>
                  <a:gd name="T4" fmla="*/ 15 w 58"/>
                  <a:gd name="T5" fmla="*/ 5 h 58"/>
                  <a:gd name="T6" fmla="*/ 14 w 58"/>
                  <a:gd name="T7" fmla="*/ 3 h 58"/>
                  <a:gd name="T8" fmla="*/ 13 w 58"/>
                  <a:gd name="T9" fmla="*/ 2 h 58"/>
                  <a:gd name="T10" fmla="*/ 12 w 58"/>
                  <a:gd name="T11" fmla="*/ 1 h 58"/>
                  <a:gd name="T12" fmla="*/ 11 w 58"/>
                  <a:gd name="T13" fmla="*/ 1 h 58"/>
                  <a:gd name="T14" fmla="*/ 9 w 58"/>
                  <a:gd name="T15" fmla="*/ 0 h 58"/>
                  <a:gd name="T16" fmla="*/ 7 w 58"/>
                  <a:gd name="T17" fmla="*/ 0 h 58"/>
                  <a:gd name="T18" fmla="*/ 5 w 58"/>
                  <a:gd name="T19" fmla="*/ 1 h 58"/>
                  <a:gd name="T20" fmla="*/ 2 w 58"/>
                  <a:gd name="T21" fmla="*/ 2 h 58"/>
                  <a:gd name="T22" fmla="*/ 1 w 58"/>
                  <a:gd name="T23" fmla="*/ 5 h 58"/>
                  <a:gd name="T24" fmla="*/ 0 w 58"/>
                  <a:gd name="T25" fmla="*/ 7 h 58"/>
                  <a:gd name="T26" fmla="*/ 0 w 58"/>
                  <a:gd name="T27" fmla="*/ 9 h 58"/>
                  <a:gd name="T28" fmla="*/ 1 w 58"/>
                  <a:gd name="T29" fmla="*/ 11 h 58"/>
                  <a:gd name="T30" fmla="*/ 1 w 58"/>
                  <a:gd name="T31" fmla="*/ 12 h 58"/>
                  <a:gd name="T32" fmla="*/ 2 w 58"/>
                  <a:gd name="T33" fmla="*/ 13 h 58"/>
                  <a:gd name="T34" fmla="*/ 3 w 58"/>
                  <a:gd name="T35" fmla="*/ 14 h 58"/>
                  <a:gd name="T36" fmla="*/ 5 w 58"/>
                  <a:gd name="T37" fmla="*/ 15 h 58"/>
                  <a:gd name="T38" fmla="*/ 6 w 58"/>
                  <a:gd name="T39" fmla="*/ 16 h 58"/>
                  <a:gd name="T40" fmla="*/ 7 w 58"/>
                  <a:gd name="T41" fmla="*/ 16 h 58"/>
                  <a:gd name="T42" fmla="*/ 9 w 58"/>
                  <a:gd name="T43" fmla="*/ 16 h 58"/>
                  <a:gd name="T44" fmla="*/ 11 w 58"/>
                  <a:gd name="T45" fmla="*/ 15 h 58"/>
                  <a:gd name="T46" fmla="*/ 12 w 58"/>
                  <a:gd name="T47" fmla="*/ 14 h 58"/>
                  <a:gd name="T48" fmla="*/ 13 w 58"/>
                  <a:gd name="T49" fmla="*/ 13 h 58"/>
                  <a:gd name="T50" fmla="*/ 14 w 58"/>
                  <a:gd name="T51" fmla="*/ 12 h 58"/>
                  <a:gd name="T52" fmla="*/ 15 w 58"/>
                  <a:gd name="T53" fmla="*/ 11 h 58"/>
                  <a:gd name="T54" fmla="*/ 16 w 58"/>
                  <a:gd name="T55" fmla="*/ 9 h 58"/>
                  <a:gd name="T56" fmla="*/ 16 w 58"/>
                  <a:gd name="T57" fmla="*/ 7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3" name="Freeform 118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3 w 29"/>
                  <a:gd name="T1" fmla="*/ 7 h 28"/>
                  <a:gd name="T2" fmla="*/ 3 w 29"/>
                  <a:gd name="T3" fmla="*/ 7 h 28"/>
                  <a:gd name="T4" fmla="*/ 2 w 29"/>
                  <a:gd name="T5" fmla="*/ 7 h 28"/>
                  <a:gd name="T6" fmla="*/ 1 w 29"/>
                  <a:gd name="T7" fmla="*/ 7 h 28"/>
                  <a:gd name="T8" fmla="*/ 1 w 29"/>
                  <a:gd name="T9" fmla="*/ 6 h 28"/>
                  <a:gd name="T10" fmla="*/ 0 w 29"/>
                  <a:gd name="T11" fmla="*/ 6 h 28"/>
                  <a:gd name="T12" fmla="*/ 0 w 29"/>
                  <a:gd name="T13" fmla="*/ 5 h 28"/>
                  <a:gd name="T14" fmla="*/ 0 w 29"/>
                  <a:gd name="T15" fmla="*/ 5 h 28"/>
                  <a:gd name="T16" fmla="*/ 0 w 29"/>
                  <a:gd name="T17" fmla="*/ 4 h 28"/>
                  <a:gd name="T18" fmla="*/ 0 w 29"/>
                  <a:gd name="T19" fmla="*/ 3 h 28"/>
                  <a:gd name="T20" fmla="*/ 0 w 29"/>
                  <a:gd name="T21" fmla="*/ 2 h 28"/>
                  <a:gd name="T22" fmla="*/ 0 w 29"/>
                  <a:gd name="T23" fmla="*/ 2 h 28"/>
                  <a:gd name="T24" fmla="*/ 1 w 29"/>
                  <a:gd name="T25" fmla="*/ 1 h 28"/>
                  <a:gd name="T26" fmla="*/ 1 w 29"/>
                  <a:gd name="T27" fmla="*/ 1 h 28"/>
                  <a:gd name="T28" fmla="*/ 2 w 29"/>
                  <a:gd name="T29" fmla="*/ 1 h 28"/>
                  <a:gd name="T30" fmla="*/ 3 w 29"/>
                  <a:gd name="T31" fmla="*/ 0 h 28"/>
                  <a:gd name="T32" fmla="*/ 3 w 29"/>
                  <a:gd name="T33" fmla="*/ 0 h 28"/>
                  <a:gd name="T34" fmla="*/ 4 w 29"/>
                  <a:gd name="T35" fmla="*/ 0 h 28"/>
                  <a:gd name="T36" fmla="*/ 5 w 29"/>
                  <a:gd name="T37" fmla="*/ 1 h 28"/>
                  <a:gd name="T38" fmla="*/ 6 w 29"/>
                  <a:gd name="T39" fmla="*/ 1 h 28"/>
                  <a:gd name="T40" fmla="*/ 6 w 29"/>
                  <a:gd name="T41" fmla="*/ 1 h 28"/>
                  <a:gd name="T42" fmla="*/ 6 w 29"/>
                  <a:gd name="T43" fmla="*/ 2 h 28"/>
                  <a:gd name="T44" fmla="*/ 7 w 29"/>
                  <a:gd name="T45" fmla="*/ 2 h 28"/>
                  <a:gd name="T46" fmla="*/ 7 w 29"/>
                  <a:gd name="T47" fmla="*/ 3 h 28"/>
                  <a:gd name="T48" fmla="*/ 7 w 29"/>
                  <a:gd name="T49" fmla="*/ 4 h 28"/>
                  <a:gd name="T50" fmla="*/ 7 w 29"/>
                  <a:gd name="T51" fmla="*/ 5 h 28"/>
                  <a:gd name="T52" fmla="*/ 6 w 29"/>
                  <a:gd name="T53" fmla="*/ 6 h 28"/>
                  <a:gd name="T54" fmla="*/ 5 w 29"/>
                  <a:gd name="T55" fmla="*/ 7 h 28"/>
                  <a:gd name="T56" fmla="*/ 3 w 29"/>
                  <a:gd name="T57" fmla="*/ 7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4" name="Freeform 119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3 h 60"/>
                  <a:gd name="T8" fmla="*/ 13 w 60"/>
                  <a:gd name="T9" fmla="*/ 2 h 60"/>
                  <a:gd name="T10" fmla="*/ 12 w 60"/>
                  <a:gd name="T11" fmla="*/ 1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5" name="Freeform 120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4 w 30"/>
                  <a:gd name="T1" fmla="*/ 8 h 28"/>
                  <a:gd name="T2" fmla="*/ 3 w 30"/>
                  <a:gd name="T3" fmla="*/ 8 h 28"/>
                  <a:gd name="T4" fmla="*/ 3 w 30"/>
                  <a:gd name="T5" fmla="*/ 8 h 28"/>
                  <a:gd name="T6" fmla="*/ 2 w 30"/>
                  <a:gd name="T7" fmla="*/ 8 h 28"/>
                  <a:gd name="T8" fmla="*/ 1 w 30"/>
                  <a:gd name="T9" fmla="*/ 7 h 28"/>
                  <a:gd name="T10" fmla="*/ 1 w 30"/>
                  <a:gd name="T11" fmla="*/ 6 h 28"/>
                  <a:gd name="T12" fmla="*/ 1 w 30"/>
                  <a:gd name="T13" fmla="*/ 5 h 28"/>
                  <a:gd name="T14" fmla="*/ 0 w 30"/>
                  <a:gd name="T15" fmla="*/ 5 h 28"/>
                  <a:gd name="T16" fmla="*/ 0 w 30"/>
                  <a:gd name="T17" fmla="*/ 4 h 28"/>
                  <a:gd name="T18" fmla="*/ 0 w 30"/>
                  <a:gd name="T19" fmla="*/ 3 h 28"/>
                  <a:gd name="T20" fmla="*/ 1 w 30"/>
                  <a:gd name="T21" fmla="*/ 3 h 28"/>
                  <a:gd name="T22" fmla="*/ 1 w 30"/>
                  <a:gd name="T23" fmla="*/ 2 h 28"/>
                  <a:gd name="T24" fmla="*/ 1 w 30"/>
                  <a:gd name="T25" fmla="*/ 1 h 28"/>
                  <a:gd name="T26" fmla="*/ 2 w 30"/>
                  <a:gd name="T27" fmla="*/ 1 h 28"/>
                  <a:gd name="T28" fmla="*/ 3 w 30"/>
                  <a:gd name="T29" fmla="*/ 1 h 28"/>
                  <a:gd name="T30" fmla="*/ 3 w 30"/>
                  <a:gd name="T31" fmla="*/ 0 h 28"/>
                  <a:gd name="T32" fmla="*/ 4 w 30"/>
                  <a:gd name="T33" fmla="*/ 0 h 28"/>
                  <a:gd name="T34" fmla="*/ 5 w 30"/>
                  <a:gd name="T35" fmla="*/ 0 h 28"/>
                  <a:gd name="T36" fmla="*/ 5 w 30"/>
                  <a:gd name="T37" fmla="*/ 1 h 28"/>
                  <a:gd name="T38" fmla="*/ 6 w 30"/>
                  <a:gd name="T39" fmla="*/ 1 h 28"/>
                  <a:gd name="T40" fmla="*/ 7 w 30"/>
                  <a:gd name="T41" fmla="*/ 1 h 28"/>
                  <a:gd name="T42" fmla="*/ 7 w 30"/>
                  <a:gd name="T43" fmla="*/ 2 h 28"/>
                  <a:gd name="T44" fmla="*/ 8 w 30"/>
                  <a:gd name="T45" fmla="*/ 3 h 28"/>
                  <a:gd name="T46" fmla="*/ 8 w 30"/>
                  <a:gd name="T47" fmla="*/ 3 h 28"/>
                  <a:gd name="T48" fmla="*/ 8 w 30"/>
                  <a:gd name="T49" fmla="*/ 4 h 28"/>
                  <a:gd name="T50" fmla="*/ 8 w 30"/>
                  <a:gd name="T51" fmla="*/ 6 h 28"/>
                  <a:gd name="T52" fmla="*/ 7 w 30"/>
                  <a:gd name="T53" fmla="*/ 7 h 28"/>
                  <a:gd name="T54" fmla="*/ 5 w 30"/>
                  <a:gd name="T55" fmla="*/ 8 h 28"/>
                  <a:gd name="T56" fmla="*/ 4 w 30"/>
                  <a:gd name="T57" fmla="*/ 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6" name="Freeform 121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7 h 60"/>
                  <a:gd name="T4" fmla="*/ 15 w 59"/>
                  <a:gd name="T5" fmla="*/ 5 h 60"/>
                  <a:gd name="T6" fmla="*/ 14 w 59"/>
                  <a:gd name="T7" fmla="*/ 4 h 60"/>
                  <a:gd name="T8" fmla="*/ 13 w 59"/>
                  <a:gd name="T9" fmla="*/ 3 h 60"/>
                  <a:gd name="T10" fmla="*/ 12 w 59"/>
                  <a:gd name="T11" fmla="*/ 2 h 60"/>
                  <a:gd name="T12" fmla="*/ 11 w 59"/>
                  <a:gd name="T13" fmla="*/ 1 h 60"/>
                  <a:gd name="T14" fmla="*/ 9 w 59"/>
                  <a:gd name="T15" fmla="*/ 1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3 h 60"/>
                  <a:gd name="T22" fmla="*/ 1 w 59"/>
                  <a:gd name="T23" fmla="*/ 5 h 60"/>
                  <a:gd name="T24" fmla="*/ 0 w 59"/>
                  <a:gd name="T25" fmla="*/ 8 h 60"/>
                  <a:gd name="T26" fmla="*/ 1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6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7" name="Freeform 122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6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4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4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8" name="Freeform 123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9" name="Freeform 124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" name="Freeform 125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7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" name="Freeform 126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4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2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2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4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8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8 w 30"/>
                  <a:gd name="T51" fmla="*/ 5 h 29"/>
                  <a:gd name="T52" fmla="*/ 7 w 30"/>
                  <a:gd name="T53" fmla="*/ 7 h 29"/>
                  <a:gd name="T54" fmla="*/ 6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2" name="Freeform 127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6 h 60"/>
                  <a:gd name="T4" fmla="*/ 15 w 59"/>
                  <a:gd name="T5" fmla="*/ 5 h 60"/>
                  <a:gd name="T6" fmla="*/ 14 w 59"/>
                  <a:gd name="T7" fmla="*/ 3 h 60"/>
                  <a:gd name="T8" fmla="*/ 13 w 59"/>
                  <a:gd name="T9" fmla="*/ 2 h 60"/>
                  <a:gd name="T10" fmla="*/ 12 w 59"/>
                  <a:gd name="T11" fmla="*/ 1 h 60"/>
                  <a:gd name="T12" fmla="*/ 11 w 59"/>
                  <a:gd name="T13" fmla="*/ 1 h 60"/>
                  <a:gd name="T14" fmla="*/ 9 w 59"/>
                  <a:gd name="T15" fmla="*/ 0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2 h 60"/>
                  <a:gd name="T22" fmla="*/ 1 w 59"/>
                  <a:gd name="T23" fmla="*/ 5 h 60"/>
                  <a:gd name="T24" fmla="*/ 0 w 59"/>
                  <a:gd name="T25" fmla="*/ 8 h 60"/>
                  <a:gd name="T26" fmla="*/ 0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7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3" name="Freeform 128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3 w 29"/>
                  <a:gd name="T1" fmla="*/ 8 h 28"/>
                  <a:gd name="T2" fmla="*/ 3 w 29"/>
                  <a:gd name="T3" fmla="*/ 8 h 28"/>
                  <a:gd name="T4" fmla="*/ 2 w 29"/>
                  <a:gd name="T5" fmla="*/ 8 h 28"/>
                  <a:gd name="T6" fmla="*/ 1 w 29"/>
                  <a:gd name="T7" fmla="*/ 8 h 28"/>
                  <a:gd name="T8" fmla="*/ 1 w 29"/>
                  <a:gd name="T9" fmla="*/ 7 h 28"/>
                  <a:gd name="T10" fmla="*/ 0 w 29"/>
                  <a:gd name="T11" fmla="*/ 6 h 28"/>
                  <a:gd name="T12" fmla="*/ 0 w 29"/>
                  <a:gd name="T13" fmla="*/ 5 h 28"/>
                  <a:gd name="T14" fmla="*/ 0 w 29"/>
                  <a:gd name="T15" fmla="*/ 5 h 28"/>
                  <a:gd name="T16" fmla="*/ 0 w 29"/>
                  <a:gd name="T17" fmla="*/ 4 h 28"/>
                  <a:gd name="T18" fmla="*/ 0 w 29"/>
                  <a:gd name="T19" fmla="*/ 3 h 28"/>
                  <a:gd name="T20" fmla="*/ 0 w 29"/>
                  <a:gd name="T21" fmla="*/ 3 h 28"/>
                  <a:gd name="T22" fmla="*/ 0 w 29"/>
                  <a:gd name="T23" fmla="*/ 2 h 28"/>
                  <a:gd name="T24" fmla="*/ 1 w 29"/>
                  <a:gd name="T25" fmla="*/ 1 h 28"/>
                  <a:gd name="T26" fmla="*/ 1 w 29"/>
                  <a:gd name="T27" fmla="*/ 1 h 28"/>
                  <a:gd name="T28" fmla="*/ 2 w 29"/>
                  <a:gd name="T29" fmla="*/ 1 h 28"/>
                  <a:gd name="T30" fmla="*/ 3 w 29"/>
                  <a:gd name="T31" fmla="*/ 0 h 28"/>
                  <a:gd name="T32" fmla="*/ 3 w 29"/>
                  <a:gd name="T33" fmla="*/ 0 h 28"/>
                  <a:gd name="T34" fmla="*/ 4 w 29"/>
                  <a:gd name="T35" fmla="*/ 0 h 28"/>
                  <a:gd name="T36" fmla="*/ 5 w 29"/>
                  <a:gd name="T37" fmla="*/ 1 h 28"/>
                  <a:gd name="T38" fmla="*/ 5 w 29"/>
                  <a:gd name="T39" fmla="*/ 1 h 28"/>
                  <a:gd name="T40" fmla="*/ 6 w 29"/>
                  <a:gd name="T41" fmla="*/ 1 h 28"/>
                  <a:gd name="T42" fmla="*/ 6 w 29"/>
                  <a:gd name="T43" fmla="*/ 2 h 28"/>
                  <a:gd name="T44" fmla="*/ 7 w 29"/>
                  <a:gd name="T45" fmla="*/ 3 h 28"/>
                  <a:gd name="T46" fmla="*/ 7 w 29"/>
                  <a:gd name="T47" fmla="*/ 3 h 28"/>
                  <a:gd name="T48" fmla="*/ 7 w 29"/>
                  <a:gd name="T49" fmla="*/ 4 h 28"/>
                  <a:gd name="T50" fmla="*/ 7 w 29"/>
                  <a:gd name="T51" fmla="*/ 6 h 28"/>
                  <a:gd name="T52" fmla="*/ 6 w 29"/>
                  <a:gd name="T53" fmla="*/ 7 h 28"/>
                  <a:gd name="T54" fmla="*/ 5 w 29"/>
                  <a:gd name="T55" fmla="*/ 8 h 28"/>
                  <a:gd name="T56" fmla="*/ 3 w 29"/>
                  <a:gd name="T57" fmla="*/ 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4" name="Freeform 129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5" name="Freeform 130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5 h 30"/>
                  <a:gd name="T52" fmla="*/ 7 w 30"/>
                  <a:gd name="T53" fmla="*/ 7 h 30"/>
                  <a:gd name="T54" fmla="*/ 6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6" name="Freeform 131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7" name="Freeform 132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8" name="Freeform 133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6 w 58"/>
                  <a:gd name="T1" fmla="*/ 8 h 59"/>
                  <a:gd name="T2" fmla="*/ 16 w 58"/>
                  <a:gd name="T3" fmla="*/ 6 h 59"/>
                  <a:gd name="T4" fmla="*/ 15 w 58"/>
                  <a:gd name="T5" fmla="*/ 5 h 59"/>
                  <a:gd name="T6" fmla="*/ 14 w 58"/>
                  <a:gd name="T7" fmla="*/ 4 h 59"/>
                  <a:gd name="T8" fmla="*/ 13 w 58"/>
                  <a:gd name="T9" fmla="*/ 3 h 59"/>
                  <a:gd name="T10" fmla="*/ 12 w 58"/>
                  <a:gd name="T11" fmla="*/ 2 h 59"/>
                  <a:gd name="T12" fmla="*/ 11 w 58"/>
                  <a:gd name="T13" fmla="*/ 1 h 59"/>
                  <a:gd name="T14" fmla="*/ 9 w 58"/>
                  <a:gd name="T15" fmla="*/ 0 h 59"/>
                  <a:gd name="T16" fmla="*/ 7 w 58"/>
                  <a:gd name="T17" fmla="*/ 0 h 59"/>
                  <a:gd name="T18" fmla="*/ 5 w 58"/>
                  <a:gd name="T19" fmla="*/ 1 h 59"/>
                  <a:gd name="T20" fmla="*/ 2 w 58"/>
                  <a:gd name="T21" fmla="*/ 3 h 59"/>
                  <a:gd name="T22" fmla="*/ 1 w 58"/>
                  <a:gd name="T23" fmla="*/ 5 h 59"/>
                  <a:gd name="T24" fmla="*/ 0 w 58"/>
                  <a:gd name="T25" fmla="*/ 8 h 59"/>
                  <a:gd name="T26" fmla="*/ 0 w 58"/>
                  <a:gd name="T27" fmla="*/ 9 h 59"/>
                  <a:gd name="T28" fmla="*/ 1 w 58"/>
                  <a:gd name="T29" fmla="*/ 11 h 59"/>
                  <a:gd name="T30" fmla="*/ 1 w 58"/>
                  <a:gd name="T31" fmla="*/ 12 h 59"/>
                  <a:gd name="T32" fmla="*/ 2 w 58"/>
                  <a:gd name="T33" fmla="*/ 13 h 59"/>
                  <a:gd name="T34" fmla="*/ 3 w 58"/>
                  <a:gd name="T35" fmla="*/ 14 h 59"/>
                  <a:gd name="T36" fmla="*/ 5 w 58"/>
                  <a:gd name="T37" fmla="*/ 15 h 59"/>
                  <a:gd name="T38" fmla="*/ 6 w 58"/>
                  <a:gd name="T39" fmla="*/ 15 h 59"/>
                  <a:gd name="T40" fmla="*/ 7 w 58"/>
                  <a:gd name="T41" fmla="*/ 15 h 59"/>
                  <a:gd name="T42" fmla="*/ 9 w 58"/>
                  <a:gd name="T43" fmla="*/ 15 h 59"/>
                  <a:gd name="T44" fmla="*/ 11 w 58"/>
                  <a:gd name="T45" fmla="*/ 15 h 59"/>
                  <a:gd name="T46" fmla="*/ 12 w 58"/>
                  <a:gd name="T47" fmla="*/ 14 h 59"/>
                  <a:gd name="T48" fmla="*/ 13 w 58"/>
                  <a:gd name="T49" fmla="*/ 13 h 59"/>
                  <a:gd name="T50" fmla="*/ 14 w 58"/>
                  <a:gd name="T51" fmla="*/ 12 h 59"/>
                  <a:gd name="T52" fmla="*/ 15 w 58"/>
                  <a:gd name="T53" fmla="*/ 11 h 59"/>
                  <a:gd name="T54" fmla="*/ 16 w 58"/>
                  <a:gd name="T55" fmla="*/ 9 h 59"/>
                  <a:gd name="T56" fmla="*/ 16 w 58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9" name="Freeform 134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4 w 28"/>
                  <a:gd name="T1" fmla="*/ 7 h 29"/>
                  <a:gd name="T2" fmla="*/ 3 w 28"/>
                  <a:gd name="T3" fmla="*/ 7 h 29"/>
                  <a:gd name="T4" fmla="*/ 3 w 28"/>
                  <a:gd name="T5" fmla="*/ 7 h 29"/>
                  <a:gd name="T6" fmla="*/ 2 w 28"/>
                  <a:gd name="T7" fmla="*/ 6 h 29"/>
                  <a:gd name="T8" fmla="*/ 1 w 28"/>
                  <a:gd name="T9" fmla="*/ 6 h 29"/>
                  <a:gd name="T10" fmla="*/ 1 w 28"/>
                  <a:gd name="T11" fmla="*/ 5 h 29"/>
                  <a:gd name="T12" fmla="*/ 1 w 28"/>
                  <a:gd name="T13" fmla="*/ 5 h 29"/>
                  <a:gd name="T14" fmla="*/ 0 w 28"/>
                  <a:gd name="T15" fmla="*/ 4 h 29"/>
                  <a:gd name="T16" fmla="*/ 0 w 28"/>
                  <a:gd name="T17" fmla="*/ 3 h 29"/>
                  <a:gd name="T18" fmla="*/ 0 w 28"/>
                  <a:gd name="T19" fmla="*/ 3 h 29"/>
                  <a:gd name="T20" fmla="*/ 1 w 28"/>
                  <a:gd name="T21" fmla="*/ 2 h 29"/>
                  <a:gd name="T22" fmla="*/ 1 w 28"/>
                  <a:gd name="T23" fmla="*/ 1 h 29"/>
                  <a:gd name="T24" fmla="*/ 1 w 28"/>
                  <a:gd name="T25" fmla="*/ 1 h 29"/>
                  <a:gd name="T26" fmla="*/ 2 w 28"/>
                  <a:gd name="T27" fmla="*/ 0 h 29"/>
                  <a:gd name="T28" fmla="*/ 3 w 28"/>
                  <a:gd name="T29" fmla="*/ 0 h 29"/>
                  <a:gd name="T30" fmla="*/ 3 w 28"/>
                  <a:gd name="T31" fmla="*/ 0 h 29"/>
                  <a:gd name="T32" fmla="*/ 4 w 28"/>
                  <a:gd name="T33" fmla="*/ 0 h 29"/>
                  <a:gd name="T34" fmla="*/ 5 w 28"/>
                  <a:gd name="T35" fmla="*/ 0 h 29"/>
                  <a:gd name="T36" fmla="*/ 5 w 28"/>
                  <a:gd name="T37" fmla="*/ 0 h 29"/>
                  <a:gd name="T38" fmla="*/ 6 w 28"/>
                  <a:gd name="T39" fmla="*/ 0 h 29"/>
                  <a:gd name="T40" fmla="*/ 7 w 28"/>
                  <a:gd name="T41" fmla="*/ 1 h 29"/>
                  <a:gd name="T42" fmla="*/ 7 w 28"/>
                  <a:gd name="T43" fmla="*/ 1 h 29"/>
                  <a:gd name="T44" fmla="*/ 7 w 28"/>
                  <a:gd name="T45" fmla="*/ 2 h 29"/>
                  <a:gd name="T46" fmla="*/ 7 w 28"/>
                  <a:gd name="T47" fmla="*/ 3 h 29"/>
                  <a:gd name="T48" fmla="*/ 7 w 28"/>
                  <a:gd name="T49" fmla="*/ 3 h 29"/>
                  <a:gd name="T50" fmla="*/ 7 w 28"/>
                  <a:gd name="T51" fmla="*/ 5 h 29"/>
                  <a:gd name="T52" fmla="*/ 7 w 28"/>
                  <a:gd name="T53" fmla="*/ 6 h 29"/>
                  <a:gd name="T54" fmla="*/ 5 w 28"/>
                  <a:gd name="T55" fmla="*/ 7 h 29"/>
                  <a:gd name="T56" fmla="*/ 4 w 28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0" name="Freeform 135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5 w 60"/>
                  <a:gd name="T1" fmla="*/ 8 h 58"/>
                  <a:gd name="T2" fmla="*/ 15 w 60"/>
                  <a:gd name="T3" fmla="*/ 6 h 58"/>
                  <a:gd name="T4" fmla="*/ 15 w 60"/>
                  <a:gd name="T5" fmla="*/ 5 h 58"/>
                  <a:gd name="T6" fmla="*/ 14 w 60"/>
                  <a:gd name="T7" fmla="*/ 3 h 58"/>
                  <a:gd name="T8" fmla="*/ 13 w 60"/>
                  <a:gd name="T9" fmla="*/ 2 h 58"/>
                  <a:gd name="T10" fmla="*/ 12 w 60"/>
                  <a:gd name="T11" fmla="*/ 1 h 58"/>
                  <a:gd name="T12" fmla="*/ 11 w 60"/>
                  <a:gd name="T13" fmla="*/ 1 h 58"/>
                  <a:gd name="T14" fmla="*/ 9 w 60"/>
                  <a:gd name="T15" fmla="*/ 0 h 58"/>
                  <a:gd name="T16" fmla="*/ 8 w 60"/>
                  <a:gd name="T17" fmla="*/ 0 h 58"/>
                  <a:gd name="T18" fmla="*/ 5 w 60"/>
                  <a:gd name="T19" fmla="*/ 1 h 58"/>
                  <a:gd name="T20" fmla="*/ 2 w 60"/>
                  <a:gd name="T21" fmla="*/ 2 h 58"/>
                  <a:gd name="T22" fmla="*/ 1 w 60"/>
                  <a:gd name="T23" fmla="*/ 5 h 58"/>
                  <a:gd name="T24" fmla="*/ 0 w 60"/>
                  <a:gd name="T25" fmla="*/ 8 h 58"/>
                  <a:gd name="T26" fmla="*/ 1 w 60"/>
                  <a:gd name="T27" fmla="*/ 9 h 58"/>
                  <a:gd name="T28" fmla="*/ 1 w 60"/>
                  <a:gd name="T29" fmla="*/ 11 h 58"/>
                  <a:gd name="T30" fmla="*/ 1 w 60"/>
                  <a:gd name="T31" fmla="*/ 12 h 58"/>
                  <a:gd name="T32" fmla="*/ 2 w 60"/>
                  <a:gd name="T33" fmla="*/ 13 h 58"/>
                  <a:gd name="T34" fmla="*/ 3 w 60"/>
                  <a:gd name="T35" fmla="*/ 14 h 58"/>
                  <a:gd name="T36" fmla="*/ 5 w 60"/>
                  <a:gd name="T37" fmla="*/ 15 h 58"/>
                  <a:gd name="T38" fmla="*/ 6 w 60"/>
                  <a:gd name="T39" fmla="*/ 16 h 58"/>
                  <a:gd name="T40" fmla="*/ 8 w 60"/>
                  <a:gd name="T41" fmla="*/ 16 h 58"/>
                  <a:gd name="T42" fmla="*/ 9 w 60"/>
                  <a:gd name="T43" fmla="*/ 16 h 58"/>
                  <a:gd name="T44" fmla="*/ 11 w 60"/>
                  <a:gd name="T45" fmla="*/ 15 h 58"/>
                  <a:gd name="T46" fmla="*/ 12 w 60"/>
                  <a:gd name="T47" fmla="*/ 14 h 58"/>
                  <a:gd name="T48" fmla="*/ 13 w 60"/>
                  <a:gd name="T49" fmla="*/ 13 h 58"/>
                  <a:gd name="T50" fmla="*/ 14 w 60"/>
                  <a:gd name="T51" fmla="*/ 12 h 58"/>
                  <a:gd name="T52" fmla="*/ 15 w 60"/>
                  <a:gd name="T53" fmla="*/ 11 h 58"/>
                  <a:gd name="T54" fmla="*/ 15 w 60"/>
                  <a:gd name="T55" fmla="*/ 9 h 58"/>
                  <a:gd name="T56" fmla="*/ 15 w 60"/>
                  <a:gd name="T57" fmla="*/ 8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1" name="Freeform 136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4 w 30"/>
                  <a:gd name="T1" fmla="*/ 7 h 28"/>
                  <a:gd name="T2" fmla="*/ 3 w 30"/>
                  <a:gd name="T3" fmla="*/ 7 h 28"/>
                  <a:gd name="T4" fmla="*/ 3 w 30"/>
                  <a:gd name="T5" fmla="*/ 7 h 28"/>
                  <a:gd name="T6" fmla="*/ 2 w 30"/>
                  <a:gd name="T7" fmla="*/ 7 h 28"/>
                  <a:gd name="T8" fmla="*/ 1 w 30"/>
                  <a:gd name="T9" fmla="*/ 7 h 28"/>
                  <a:gd name="T10" fmla="*/ 1 w 30"/>
                  <a:gd name="T11" fmla="*/ 6 h 28"/>
                  <a:gd name="T12" fmla="*/ 1 w 30"/>
                  <a:gd name="T13" fmla="*/ 5 h 28"/>
                  <a:gd name="T14" fmla="*/ 0 w 30"/>
                  <a:gd name="T15" fmla="*/ 5 h 28"/>
                  <a:gd name="T16" fmla="*/ 0 w 30"/>
                  <a:gd name="T17" fmla="*/ 4 h 28"/>
                  <a:gd name="T18" fmla="*/ 0 w 30"/>
                  <a:gd name="T19" fmla="*/ 3 h 28"/>
                  <a:gd name="T20" fmla="*/ 1 w 30"/>
                  <a:gd name="T21" fmla="*/ 3 h 28"/>
                  <a:gd name="T22" fmla="*/ 1 w 30"/>
                  <a:gd name="T23" fmla="*/ 2 h 28"/>
                  <a:gd name="T24" fmla="*/ 1 w 30"/>
                  <a:gd name="T25" fmla="*/ 1 h 28"/>
                  <a:gd name="T26" fmla="*/ 2 w 30"/>
                  <a:gd name="T27" fmla="*/ 1 h 28"/>
                  <a:gd name="T28" fmla="*/ 3 w 30"/>
                  <a:gd name="T29" fmla="*/ 1 h 28"/>
                  <a:gd name="T30" fmla="*/ 3 w 30"/>
                  <a:gd name="T31" fmla="*/ 0 h 28"/>
                  <a:gd name="T32" fmla="*/ 4 w 30"/>
                  <a:gd name="T33" fmla="*/ 0 h 28"/>
                  <a:gd name="T34" fmla="*/ 5 w 30"/>
                  <a:gd name="T35" fmla="*/ 0 h 28"/>
                  <a:gd name="T36" fmla="*/ 6 w 30"/>
                  <a:gd name="T37" fmla="*/ 1 h 28"/>
                  <a:gd name="T38" fmla="*/ 6 w 30"/>
                  <a:gd name="T39" fmla="*/ 1 h 28"/>
                  <a:gd name="T40" fmla="*/ 7 w 30"/>
                  <a:gd name="T41" fmla="*/ 1 h 28"/>
                  <a:gd name="T42" fmla="*/ 7 w 30"/>
                  <a:gd name="T43" fmla="*/ 2 h 28"/>
                  <a:gd name="T44" fmla="*/ 8 w 30"/>
                  <a:gd name="T45" fmla="*/ 3 h 28"/>
                  <a:gd name="T46" fmla="*/ 8 w 30"/>
                  <a:gd name="T47" fmla="*/ 3 h 28"/>
                  <a:gd name="T48" fmla="*/ 8 w 30"/>
                  <a:gd name="T49" fmla="*/ 4 h 28"/>
                  <a:gd name="T50" fmla="*/ 8 w 30"/>
                  <a:gd name="T51" fmla="*/ 5 h 28"/>
                  <a:gd name="T52" fmla="*/ 7 w 30"/>
                  <a:gd name="T53" fmla="*/ 7 h 28"/>
                  <a:gd name="T54" fmla="*/ 6 w 30"/>
                  <a:gd name="T55" fmla="*/ 7 h 28"/>
                  <a:gd name="T56" fmla="*/ 4 w 30"/>
                  <a:gd name="T57" fmla="*/ 7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" name="Freeform 137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3" name="Freeform 138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4 w 30"/>
                  <a:gd name="T1" fmla="*/ 7 h 29"/>
                  <a:gd name="T2" fmla="*/ 3 w 30"/>
                  <a:gd name="T3" fmla="*/ 7 h 29"/>
                  <a:gd name="T4" fmla="*/ 3 w 30"/>
                  <a:gd name="T5" fmla="*/ 7 h 29"/>
                  <a:gd name="T6" fmla="*/ 2 w 30"/>
                  <a:gd name="T7" fmla="*/ 6 h 29"/>
                  <a:gd name="T8" fmla="*/ 1 w 30"/>
                  <a:gd name="T9" fmla="*/ 6 h 29"/>
                  <a:gd name="T10" fmla="*/ 1 w 30"/>
                  <a:gd name="T11" fmla="*/ 5 h 29"/>
                  <a:gd name="T12" fmla="*/ 1 w 30"/>
                  <a:gd name="T13" fmla="*/ 5 h 29"/>
                  <a:gd name="T14" fmla="*/ 0 w 30"/>
                  <a:gd name="T15" fmla="*/ 4 h 29"/>
                  <a:gd name="T16" fmla="*/ 0 w 30"/>
                  <a:gd name="T17" fmla="*/ 3 h 29"/>
                  <a:gd name="T18" fmla="*/ 0 w 30"/>
                  <a:gd name="T19" fmla="*/ 3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2 w 30"/>
                  <a:gd name="T27" fmla="*/ 0 h 29"/>
                  <a:gd name="T28" fmla="*/ 3 w 30"/>
                  <a:gd name="T29" fmla="*/ 0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0 h 29"/>
                  <a:gd name="T38" fmla="*/ 6 w 30"/>
                  <a:gd name="T39" fmla="*/ 0 h 29"/>
                  <a:gd name="T40" fmla="*/ 7 w 30"/>
                  <a:gd name="T41" fmla="*/ 1 h 29"/>
                  <a:gd name="T42" fmla="*/ 7 w 30"/>
                  <a:gd name="T43" fmla="*/ 1 h 29"/>
                  <a:gd name="T44" fmla="*/ 8 w 30"/>
                  <a:gd name="T45" fmla="*/ 2 h 29"/>
                  <a:gd name="T46" fmla="*/ 8 w 30"/>
                  <a:gd name="T47" fmla="*/ 3 h 29"/>
                  <a:gd name="T48" fmla="*/ 8 w 30"/>
                  <a:gd name="T49" fmla="*/ 3 h 29"/>
                  <a:gd name="T50" fmla="*/ 8 w 30"/>
                  <a:gd name="T51" fmla="*/ 5 h 29"/>
                  <a:gd name="T52" fmla="*/ 7 w 30"/>
                  <a:gd name="T53" fmla="*/ 6 h 29"/>
                  <a:gd name="T54" fmla="*/ 6 w 30"/>
                  <a:gd name="T55" fmla="*/ 7 h 29"/>
                  <a:gd name="T56" fmla="*/ 4 w 30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4" name="Freeform 139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5" name="Freeform 140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5 h 30"/>
                  <a:gd name="T52" fmla="*/ 7 w 30"/>
                  <a:gd name="T53" fmla="*/ 7 h 30"/>
                  <a:gd name="T54" fmla="*/ 6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6" name="Freeform 141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5 w 58"/>
                  <a:gd name="T1" fmla="*/ 8 h 59"/>
                  <a:gd name="T2" fmla="*/ 15 w 58"/>
                  <a:gd name="T3" fmla="*/ 6 h 59"/>
                  <a:gd name="T4" fmla="*/ 14 w 58"/>
                  <a:gd name="T5" fmla="*/ 5 h 59"/>
                  <a:gd name="T6" fmla="*/ 14 w 58"/>
                  <a:gd name="T7" fmla="*/ 4 h 59"/>
                  <a:gd name="T8" fmla="*/ 13 w 58"/>
                  <a:gd name="T9" fmla="*/ 3 h 59"/>
                  <a:gd name="T10" fmla="*/ 12 w 58"/>
                  <a:gd name="T11" fmla="*/ 2 h 59"/>
                  <a:gd name="T12" fmla="*/ 10 w 58"/>
                  <a:gd name="T13" fmla="*/ 1 h 59"/>
                  <a:gd name="T14" fmla="*/ 9 w 58"/>
                  <a:gd name="T15" fmla="*/ 0 h 59"/>
                  <a:gd name="T16" fmla="*/ 7 w 58"/>
                  <a:gd name="T17" fmla="*/ 0 h 59"/>
                  <a:gd name="T18" fmla="*/ 5 w 58"/>
                  <a:gd name="T19" fmla="*/ 1 h 59"/>
                  <a:gd name="T20" fmla="*/ 2 w 58"/>
                  <a:gd name="T21" fmla="*/ 3 h 59"/>
                  <a:gd name="T22" fmla="*/ 1 w 58"/>
                  <a:gd name="T23" fmla="*/ 5 h 59"/>
                  <a:gd name="T24" fmla="*/ 0 w 58"/>
                  <a:gd name="T25" fmla="*/ 8 h 59"/>
                  <a:gd name="T26" fmla="*/ 0 w 58"/>
                  <a:gd name="T27" fmla="*/ 9 h 59"/>
                  <a:gd name="T28" fmla="*/ 1 w 58"/>
                  <a:gd name="T29" fmla="*/ 11 h 59"/>
                  <a:gd name="T30" fmla="*/ 1 w 58"/>
                  <a:gd name="T31" fmla="*/ 12 h 59"/>
                  <a:gd name="T32" fmla="*/ 2 w 58"/>
                  <a:gd name="T33" fmla="*/ 13 h 59"/>
                  <a:gd name="T34" fmla="*/ 3 w 58"/>
                  <a:gd name="T35" fmla="*/ 14 h 59"/>
                  <a:gd name="T36" fmla="*/ 5 w 58"/>
                  <a:gd name="T37" fmla="*/ 15 h 59"/>
                  <a:gd name="T38" fmla="*/ 6 w 58"/>
                  <a:gd name="T39" fmla="*/ 15 h 59"/>
                  <a:gd name="T40" fmla="*/ 7 w 58"/>
                  <a:gd name="T41" fmla="*/ 15 h 59"/>
                  <a:gd name="T42" fmla="*/ 9 w 58"/>
                  <a:gd name="T43" fmla="*/ 15 h 59"/>
                  <a:gd name="T44" fmla="*/ 10 w 58"/>
                  <a:gd name="T45" fmla="*/ 15 h 59"/>
                  <a:gd name="T46" fmla="*/ 12 w 58"/>
                  <a:gd name="T47" fmla="*/ 14 h 59"/>
                  <a:gd name="T48" fmla="*/ 13 w 58"/>
                  <a:gd name="T49" fmla="*/ 13 h 59"/>
                  <a:gd name="T50" fmla="*/ 14 w 58"/>
                  <a:gd name="T51" fmla="*/ 12 h 59"/>
                  <a:gd name="T52" fmla="*/ 14 w 58"/>
                  <a:gd name="T53" fmla="*/ 11 h 59"/>
                  <a:gd name="T54" fmla="*/ 15 w 58"/>
                  <a:gd name="T55" fmla="*/ 9 h 59"/>
                  <a:gd name="T56" fmla="*/ 15 w 58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7" name="Freeform 142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4 w 29"/>
                  <a:gd name="T1" fmla="*/ 7 h 29"/>
                  <a:gd name="T2" fmla="*/ 3 w 29"/>
                  <a:gd name="T3" fmla="*/ 7 h 29"/>
                  <a:gd name="T4" fmla="*/ 3 w 29"/>
                  <a:gd name="T5" fmla="*/ 7 h 29"/>
                  <a:gd name="T6" fmla="*/ 2 w 29"/>
                  <a:gd name="T7" fmla="*/ 6 h 29"/>
                  <a:gd name="T8" fmla="*/ 1 w 29"/>
                  <a:gd name="T9" fmla="*/ 6 h 29"/>
                  <a:gd name="T10" fmla="*/ 1 w 29"/>
                  <a:gd name="T11" fmla="*/ 5 h 29"/>
                  <a:gd name="T12" fmla="*/ 1 w 29"/>
                  <a:gd name="T13" fmla="*/ 5 h 29"/>
                  <a:gd name="T14" fmla="*/ 0 w 29"/>
                  <a:gd name="T15" fmla="*/ 4 h 29"/>
                  <a:gd name="T16" fmla="*/ 0 w 29"/>
                  <a:gd name="T17" fmla="*/ 3 h 29"/>
                  <a:gd name="T18" fmla="*/ 0 w 29"/>
                  <a:gd name="T19" fmla="*/ 3 h 29"/>
                  <a:gd name="T20" fmla="*/ 1 w 29"/>
                  <a:gd name="T21" fmla="*/ 2 h 29"/>
                  <a:gd name="T22" fmla="*/ 1 w 29"/>
                  <a:gd name="T23" fmla="*/ 1 h 29"/>
                  <a:gd name="T24" fmla="*/ 1 w 29"/>
                  <a:gd name="T25" fmla="*/ 1 h 29"/>
                  <a:gd name="T26" fmla="*/ 2 w 29"/>
                  <a:gd name="T27" fmla="*/ 0 h 29"/>
                  <a:gd name="T28" fmla="*/ 3 w 29"/>
                  <a:gd name="T29" fmla="*/ 0 h 29"/>
                  <a:gd name="T30" fmla="*/ 3 w 29"/>
                  <a:gd name="T31" fmla="*/ 0 h 29"/>
                  <a:gd name="T32" fmla="*/ 4 w 29"/>
                  <a:gd name="T33" fmla="*/ 0 h 29"/>
                  <a:gd name="T34" fmla="*/ 5 w 29"/>
                  <a:gd name="T35" fmla="*/ 0 h 29"/>
                  <a:gd name="T36" fmla="*/ 5 w 29"/>
                  <a:gd name="T37" fmla="*/ 0 h 29"/>
                  <a:gd name="T38" fmla="*/ 6 w 29"/>
                  <a:gd name="T39" fmla="*/ 0 h 29"/>
                  <a:gd name="T40" fmla="*/ 7 w 29"/>
                  <a:gd name="T41" fmla="*/ 1 h 29"/>
                  <a:gd name="T42" fmla="*/ 7 w 29"/>
                  <a:gd name="T43" fmla="*/ 1 h 29"/>
                  <a:gd name="T44" fmla="*/ 7 w 29"/>
                  <a:gd name="T45" fmla="*/ 2 h 29"/>
                  <a:gd name="T46" fmla="*/ 8 w 29"/>
                  <a:gd name="T47" fmla="*/ 3 h 29"/>
                  <a:gd name="T48" fmla="*/ 8 w 29"/>
                  <a:gd name="T49" fmla="*/ 3 h 29"/>
                  <a:gd name="T50" fmla="*/ 7 w 29"/>
                  <a:gd name="T51" fmla="*/ 5 h 29"/>
                  <a:gd name="T52" fmla="*/ 7 w 29"/>
                  <a:gd name="T53" fmla="*/ 6 h 29"/>
                  <a:gd name="T54" fmla="*/ 5 w 29"/>
                  <a:gd name="T55" fmla="*/ 7 h 29"/>
                  <a:gd name="T56" fmla="*/ 4 w 29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8" name="Freeform 143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9" name="Freeform 144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9" name="Group 145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6160" name="AutoShape 146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147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7 w 61"/>
                  <a:gd name="T1" fmla="*/ 15 h 60"/>
                  <a:gd name="T2" fmla="*/ 4 w 61"/>
                  <a:gd name="T3" fmla="*/ 15 h 60"/>
                  <a:gd name="T4" fmla="*/ 2 w 61"/>
                  <a:gd name="T5" fmla="*/ 13 h 60"/>
                  <a:gd name="T6" fmla="*/ 0 w 61"/>
                  <a:gd name="T7" fmla="*/ 11 h 60"/>
                  <a:gd name="T8" fmla="*/ 0 w 61"/>
                  <a:gd name="T9" fmla="*/ 8 h 60"/>
                  <a:gd name="T10" fmla="*/ 0 w 61"/>
                  <a:gd name="T11" fmla="*/ 5 h 60"/>
                  <a:gd name="T12" fmla="*/ 2 w 61"/>
                  <a:gd name="T13" fmla="*/ 2 h 60"/>
                  <a:gd name="T14" fmla="*/ 4 w 61"/>
                  <a:gd name="T15" fmla="*/ 1 h 60"/>
                  <a:gd name="T16" fmla="*/ 7 w 61"/>
                  <a:gd name="T17" fmla="*/ 0 h 60"/>
                  <a:gd name="T18" fmla="*/ 10 w 61"/>
                  <a:gd name="T19" fmla="*/ 1 h 60"/>
                  <a:gd name="T20" fmla="*/ 13 w 61"/>
                  <a:gd name="T21" fmla="*/ 2 h 60"/>
                  <a:gd name="T22" fmla="*/ 14 w 61"/>
                  <a:gd name="T23" fmla="*/ 5 h 60"/>
                  <a:gd name="T24" fmla="*/ 15 w 61"/>
                  <a:gd name="T25" fmla="*/ 8 h 60"/>
                  <a:gd name="T26" fmla="*/ 14 w 61"/>
                  <a:gd name="T27" fmla="*/ 11 h 60"/>
                  <a:gd name="T28" fmla="*/ 13 w 61"/>
                  <a:gd name="T29" fmla="*/ 13 h 60"/>
                  <a:gd name="T30" fmla="*/ 10 w 61"/>
                  <a:gd name="T31" fmla="*/ 15 h 60"/>
                  <a:gd name="T32" fmla="*/ 7 w 61"/>
                  <a:gd name="T33" fmla="*/ 15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14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3 w 132"/>
                  <a:gd name="T1" fmla="*/ 46 h 182"/>
                  <a:gd name="T2" fmla="*/ 21 w 132"/>
                  <a:gd name="T3" fmla="*/ 46 h 182"/>
                  <a:gd name="T4" fmla="*/ 22 w 132"/>
                  <a:gd name="T5" fmla="*/ 44 h 182"/>
                  <a:gd name="T6" fmla="*/ 25 w 132"/>
                  <a:gd name="T7" fmla="*/ 39 h 182"/>
                  <a:gd name="T8" fmla="*/ 29 w 132"/>
                  <a:gd name="T9" fmla="*/ 32 h 182"/>
                  <a:gd name="T10" fmla="*/ 32 w 132"/>
                  <a:gd name="T11" fmla="*/ 23 h 182"/>
                  <a:gd name="T12" fmla="*/ 34 w 132"/>
                  <a:gd name="T13" fmla="*/ 15 h 182"/>
                  <a:gd name="T14" fmla="*/ 33 w 132"/>
                  <a:gd name="T15" fmla="*/ 8 h 182"/>
                  <a:gd name="T16" fmla="*/ 27 w 132"/>
                  <a:gd name="T17" fmla="*/ 3 h 182"/>
                  <a:gd name="T18" fmla="*/ 17 w 132"/>
                  <a:gd name="T19" fmla="*/ 0 h 182"/>
                  <a:gd name="T20" fmla="*/ 7 w 132"/>
                  <a:gd name="T21" fmla="*/ 3 h 182"/>
                  <a:gd name="T22" fmla="*/ 1 w 132"/>
                  <a:gd name="T23" fmla="*/ 8 h 182"/>
                  <a:gd name="T24" fmla="*/ 0 w 132"/>
                  <a:gd name="T25" fmla="*/ 15 h 182"/>
                  <a:gd name="T26" fmla="*/ 2 w 132"/>
                  <a:gd name="T27" fmla="*/ 23 h 182"/>
                  <a:gd name="T28" fmla="*/ 5 w 132"/>
                  <a:gd name="T29" fmla="*/ 32 h 182"/>
                  <a:gd name="T30" fmla="*/ 9 w 132"/>
                  <a:gd name="T31" fmla="*/ 39 h 182"/>
                  <a:gd name="T32" fmla="*/ 12 w 132"/>
                  <a:gd name="T33" fmla="*/ 44 h 182"/>
                  <a:gd name="T34" fmla="*/ 13 w 132"/>
                  <a:gd name="T35" fmla="*/ 4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14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3 w 132"/>
                  <a:gd name="T1" fmla="*/ 46 h 182"/>
                  <a:gd name="T2" fmla="*/ 21 w 132"/>
                  <a:gd name="T3" fmla="*/ 46 h 182"/>
                  <a:gd name="T4" fmla="*/ 22 w 132"/>
                  <a:gd name="T5" fmla="*/ 44 h 182"/>
                  <a:gd name="T6" fmla="*/ 25 w 132"/>
                  <a:gd name="T7" fmla="*/ 39 h 182"/>
                  <a:gd name="T8" fmla="*/ 29 w 132"/>
                  <a:gd name="T9" fmla="*/ 32 h 182"/>
                  <a:gd name="T10" fmla="*/ 32 w 132"/>
                  <a:gd name="T11" fmla="*/ 23 h 182"/>
                  <a:gd name="T12" fmla="*/ 34 w 132"/>
                  <a:gd name="T13" fmla="*/ 15 h 182"/>
                  <a:gd name="T14" fmla="*/ 33 w 132"/>
                  <a:gd name="T15" fmla="*/ 8 h 182"/>
                  <a:gd name="T16" fmla="*/ 27 w 132"/>
                  <a:gd name="T17" fmla="*/ 3 h 182"/>
                  <a:gd name="T18" fmla="*/ 17 w 132"/>
                  <a:gd name="T19" fmla="*/ 0 h 182"/>
                  <a:gd name="T20" fmla="*/ 7 w 132"/>
                  <a:gd name="T21" fmla="*/ 3 h 182"/>
                  <a:gd name="T22" fmla="*/ 1 w 132"/>
                  <a:gd name="T23" fmla="*/ 8 h 182"/>
                  <a:gd name="T24" fmla="*/ 0 w 132"/>
                  <a:gd name="T25" fmla="*/ 15 h 182"/>
                  <a:gd name="T26" fmla="*/ 2 w 132"/>
                  <a:gd name="T27" fmla="*/ 23 h 182"/>
                  <a:gd name="T28" fmla="*/ 5 w 132"/>
                  <a:gd name="T29" fmla="*/ 32 h 182"/>
                  <a:gd name="T30" fmla="*/ 9 w 132"/>
                  <a:gd name="T31" fmla="*/ 39 h 182"/>
                  <a:gd name="T32" fmla="*/ 12 w 132"/>
                  <a:gd name="T33" fmla="*/ 44 h 182"/>
                  <a:gd name="T34" fmla="*/ 13 w 132"/>
                  <a:gd name="T35" fmla="*/ 46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150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41 w 177"/>
                  <a:gd name="T1" fmla="*/ 36 h 146"/>
                  <a:gd name="T2" fmla="*/ 45 w 177"/>
                  <a:gd name="T3" fmla="*/ 30 h 146"/>
                  <a:gd name="T4" fmla="*/ 43 w 177"/>
                  <a:gd name="T5" fmla="*/ 28 h 146"/>
                  <a:gd name="T6" fmla="*/ 41 w 177"/>
                  <a:gd name="T7" fmla="*/ 23 h 146"/>
                  <a:gd name="T8" fmla="*/ 36 w 177"/>
                  <a:gd name="T9" fmla="*/ 16 h 146"/>
                  <a:gd name="T10" fmla="*/ 31 w 177"/>
                  <a:gd name="T11" fmla="*/ 9 h 146"/>
                  <a:gd name="T12" fmla="*/ 24 w 177"/>
                  <a:gd name="T13" fmla="*/ 3 h 146"/>
                  <a:gd name="T14" fmla="*/ 18 w 177"/>
                  <a:gd name="T15" fmla="*/ 0 h 146"/>
                  <a:gd name="T16" fmla="*/ 10 w 177"/>
                  <a:gd name="T17" fmla="*/ 2 h 146"/>
                  <a:gd name="T18" fmla="*/ 4 w 177"/>
                  <a:gd name="T19" fmla="*/ 10 h 146"/>
                  <a:gd name="T20" fmla="*/ 1 w 177"/>
                  <a:gd name="T21" fmla="*/ 15 h 146"/>
                  <a:gd name="T22" fmla="*/ 0 w 177"/>
                  <a:gd name="T23" fmla="*/ 20 h 146"/>
                  <a:gd name="T24" fmla="*/ 1 w 177"/>
                  <a:gd name="T25" fmla="*/ 24 h 146"/>
                  <a:gd name="T26" fmla="*/ 2 w 177"/>
                  <a:gd name="T27" fmla="*/ 27 h 146"/>
                  <a:gd name="T28" fmla="*/ 5 w 177"/>
                  <a:gd name="T29" fmla="*/ 30 h 146"/>
                  <a:gd name="T30" fmla="*/ 8 w 177"/>
                  <a:gd name="T31" fmla="*/ 32 h 146"/>
                  <a:gd name="T32" fmla="*/ 12 w 177"/>
                  <a:gd name="T33" fmla="*/ 33 h 146"/>
                  <a:gd name="T34" fmla="*/ 16 w 177"/>
                  <a:gd name="T35" fmla="*/ 35 h 146"/>
                  <a:gd name="T36" fmla="*/ 20 w 177"/>
                  <a:gd name="T37" fmla="*/ 36 h 146"/>
                  <a:gd name="T38" fmla="*/ 25 w 177"/>
                  <a:gd name="T39" fmla="*/ 36 h 146"/>
                  <a:gd name="T40" fmla="*/ 29 w 177"/>
                  <a:gd name="T41" fmla="*/ 36 h 146"/>
                  <a:gd name="T42" fmla="*/ 33 w 177"/>
                  <a:gd name="T43" fmla="*/ 37 h 146"/>
                  <a:gd name="T44" fmla="*/ 36 w 177"/>
                  <a:gd name="T45" fmla="*/ 37 h 146"/>
                  <a:gd name="T46" fmla="*/ 39 w 177"/>
                  <a:gd name="T47" fmla="*/ 36 h 146"/>
                  <a:gd name="T48" fmla="*/ 41 w 177"/>
                  <a:gd name="T49" fmla="*/ 36 h 146"/>
                  <a:gd name="T50" fmla="*/ 41 w 177"/>
                  <a:gd name="T51" fmla="*/ 36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151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45 w 178"/>
                  <a:gd name="T1" fmla="*/ 6 h 143"/>
                  <a:gd name="T2" fmla="*/ 41 w 178"/>
                  <a:gd name="T3" fmla="*/ 0 h 143"/>
                  <a:gd name="T4" fmla="*/ 41 w 178"/>
                  <a:gd name="T5" fmla="*/ 0 h 143"/>
                  <a:gd name="T6" fmla="*/ 39 w 178"/>
                  <a:gd name="T7" fmla="*/ 0 h 143"/>
                  <a:gd name="T8" fmla="*/ 37 w 178"/>
                  <a:gd name="T9" fmla="*/ 0 h 143"/>
                  <a:gd name="T10" fmla="*/ 33 w 178"/>
                  <a:gd name="T11" fmla="*/ 0 h 143"/>
                  <a:gd name="T12" fmla="*/ 29 w 178"/>
                  <a:gd name="T13" fmla="*/ 0 h 143"/>
                  <a:gd name="T14" fmla="*/ 25 w 178"/>
                  <a:gd name="T15" fmla="*/ 0 h 143"/>
                  <a:gd name="T16" fmla="*/ 20 w 178"/>
                  <a:gd name="T17" fmla="*/ 1 h 143"/>
                  <a:gd name="T18" fmla="*/ 16 w 178"/>
                  <a:gd name="T19" fmla="*/ 1 h 143"/>
                  <a:gd name="T20" fmla="*/ 12 w 178"/>
                  <a:gd name="T21" fmla="*/ 3 h 143"/>
                  <a:gd name="T22" fmla="*/ 8 w 178"/>
                  <a:gd name="T23" fmla="*/ 4 h 143"/>
                  <a:gd name="T24" fmla="*/ 5 w 178"/>
                  <a:gd name="T25" fmla="*/ 6 h 143"/>
                  <a:gd name="T26" fmla="*/ 2 w 178"/>
                  <a:gd name="T27" fmla="*/ 9 h 143"/>
                  <a:gd name="T28" fmla="*/ 1 w 178"/>
                  <a:gd name="T29" fmla="*/ 12 h 143"/>
                  <a:gd name="T30" fmla="*/ 0 w 178"/>
                  <a:gd name="T31" fmla="*/ 16 h 143"/>
                  <a:gd name="T32" fmla="*/ 1 w 178"/>
                  <a:gd name="T33" fmla="*/ 20 h 143"/>
                  <a:gd name="T34" fmla="*/ 4 w 178"/>
                  <a:gd name="T35" fmla="*/ 26 h 143"/>
                  <a:gd name="T36" fmla="*/ 11 w 178"/>
                  <a:gd name="T37" fmla="*/ 33 h 143"/>
                  <a:gd name="T38" fmla="*/ 18 w 178"/>
                  <a:gd name="T39" fmla="*/ 35 h 143"/>
                  <a:gd name="T40" fmla="*/ 24 w 178"/>
                  <a:gd name="T41" fmla="*/ 33 h 143"/>
                  <a:gd name="T42" fmla="*/ 31 w 178"/>
                  <a:gd name="T43" fmla="*/ 27 h 143"/>
                  <a:gd name="T44" fmla="*/ 37 w 178"/>
                  <a:gd name="T45" fmla="*/ 20 h 143"/>
                  <a:gd name="T46" fmla="*/ 41 w 178"/>
                  <a:gd name="T47" fmla="*/ 13 h 143"/>
                  <a:gd name="T48" fmla="*/ 44 w 178"/>
                  <a:gd name="T49" fmla="*/ 8 h 143"/>
                  <a:gd name="T50" fmla="*/ 45 w 178"/>
                  <a:gd name="T51" fmla="*/ 6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152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21 w 132"/>
                  <a:gd name="T1" fmla="*/ 0 h 181"/>
                  <a:gd name="T2" fmla="*/ 13 w 132"/>
                  <a:gd name="T3" fmla="*/ 0 h 181"/>
                  <a:gd name="T4" fmla="*/ 12 w 132"/>
                  <a:gd name="T5" fmla="*/ 2 h 181"/>
                  <a:gd name="T6" fmla="*/ 9 w 132"/>
                  <a:gd name="T7" fmla="*/ 7 h 181"/>
                  <a:gd name="T8" fmla="*/ 5 w 132"/>
                  <a:gd name="T9" fmla="*/ 14 h 181"/>
                  <a:gd name="T10" fmla="*/ 2 w 132"/>
                  <a:gd name="T11" fmla="*/ 22 h 181"/>
                  <a:gd name="T12" fmla="*/ 0 w 132"/>
                  <a:gd name="T13" fmla="*/ 30 h 181"/>
                  <a:gd name="T14" fmla="*/ 2 w 132"/>
                  <a:gd name="T15" fmla="*/ 38 h 181"/>
                  <a:gd name="T16" fmla="*/ 6 w 132"/>
                  <a:gd name="T17" fmla="*/ 43 h 181"/>
                  <a:gd name="T18" fmla="*/ 16 w 132"/>
                  <a:gd name="T19" fmla="*/ 45 h 181"/>
                  <a:gd name="T20" fmla="*/ 27 w 132"/>
                  <a:gd name="T21" fmla="*/ 43 h 181"/>
                  <a:gd name="T22" fmla="*/ 32 w 132"/>
                  <a:gd name="T23" fmla="*/ 38 h 181"/>
                  <a:gd name="T24" fmla="*/ 33 w 132"/>
                  <a:gd name="T25" fmla="*/ 30 h 181"/>
                  <a:gd name="T26" fmla="*/ 32 w 132"/>
                  <a:gd name="T27" fmla="*/ 22 h 181"/>
                  <a:gd name="T28" fmla="*/ 29 w 132"/>
                  <a:gd name="T29" fmla="*/ 14 h 181"/>
                  <a:gd name="T30" fmla="*/ 25 w 132"/>
                  <a:gd name="T31" fmla="*/ 7 h 181"/>
                  <a:gd name="T32" fmla="*/ 22 w 132"/>
                  <a:gd name="T33" fmla="*/ 2 h 181"/>
                  <a:gd name="T34" fmla="*/ 2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153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3 w 177"/>
                  <a:gd name="T1" fmla="*/ 1 h 144"/>
                  <a:gd name="T2" fmla="*/ 0 w 177"/>
                  <a:gd name="T3" fmla="*/ 7 h 144"/>
                  <a:gd name="T4" fmla="*/ 1 w 177"/>
                  <a:gd name="T5" fmla="*/ 9 h 144"/>
                  <a:gd name="T6" fmla="*/ 4 w 177"/>
                  <a:gd name="T7" fmla="*/ 14 h 144"/>
                  <a:gd name="T8" fmla="*/ 8 w 177"/>
                  <a:gd name="T9" fmla="*/ 21 h 144"/>
                  <a:gd name="T10" fmla="*/ 14 w 177"/>
                  <a:gd name="T11" fmla="*/ 28 h 144"/>
                  <a:gd name="T12" fmla="*/ 20 w 177"/>
                  <a:gd name="T13" fmla="*/ 33 h 144"/>
                  <a:gd name="T14" fmla="*/ 27 w 177"/>
                  <a:gd name="T15" fmla="*/ 36 h 144"/>
                  <a:gd name="T16" fmla="*/ 34 w 177"/>
                  <a:gd name="T17" fmla="*/ 35 h 144"/>
                  <a:gd name="T18" fmla="*/ 41 w 177"/>
                  <a:gd name="T19" fmla="*/ 27 h 144"/>
                  <a:gd name="T20" fmla="*/ 43 w 177"/>
                  <a:gd name="T21" fmla="*/ 22 h 144"/>
                  <a:gd name="T22" fmla="*/ 44 w 177"/>
                  <a:gd name="T23" fmla="*/ 17 h 144"/>
                  <a:gd name="T24" fmla="*/ 44 w 177"/>
                  <a:gd name="T25" fmla="*/ 13 h 144"/>
                  <a:gd name="T26" fmla="*/ 42 w 177"/>
                  <a:gd name="T27" fmla="*/ 10 h 144"/>
                  <a:gd name="T28" fmla="*/ 40 w 177"/>
                  <a:gd name="T29" fmla="*/ 7 h 144"/>
                  <a:gd name="T30" fmla="*/ 36 w 177"/>
                  <a:gd name="T31" fmla="*/ 5 h 144"/>
                  <a:gd name="T32" fmla="*/ 33 w 177"/>
                  <a:gd name="T33" fmla="*/ 3 h 144"/>
                  <a:gd name="T34" fmla="*/ 29 w 177"/>
                  <a:gd name="T35" fmla="*/ 2 h 144"/>
                  <a:gd name="T36" fmla="*/ 24 w 177"/>
                  <a:gd name="T37" fmla="*/ 1 h 144"/>
                  <a:gd name="T38" fmla="*/ 20 w 177"/>
                  <a:gd name="T39" fmla="*/ 1 h 144"/>
                  <a:gd name="T40" fmla="*/ 15 w 177"/>
                  <a:gd name="T41" fmla="*/ 1 h 144"/>
                  <a:gd name="T42" fmla="*/ 12 w 177"/>
                  <a:gd name="T43" fmla="*/ 0 h 144"/>
                  <a:gd name="T44" fmla="*/ 8 w 177"/>
                  <a:gd name="T45" fmla="*/ 0 h 144"/>
                  <a:gd name="T46" fmla="*/ 6 w 177"/>
                  <a:gd name="T47" fmla="*/ 1 h 144"/>
                  <a:gd name="T48" fmla="*/ 4 w 177"/>
                  <a:gd name="T49" fmla="*/ 1 h 144"/>
                  <a:gd name="T50" fmla="*/ 3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Freeform 154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29 h 143"/>
                  <a:gd name="T2" fmla="*/ 4 w 180"/>
                  <a:gd name="T3" fmla="*/ 36 h 143"/>
                  <a:gd name="T4" fmla="*/ 5 w 180"/>
                  <a:gd name="T5" fmla="*/ 36 h 143"/>
                  <a:gd name="T6" fmla="*/ 6 w 180"/>
                  <a:gd name="T7" fmla="*/ 36 h 143"/>
                  <a:gd name="T8" fmla="*/ 9 w 180"/>
                  <a:gd name="T9" fmla="*/ 36 h 143"/>
                  <a:gd name="T10" fmla="*/ 12 w 180"/>
                  <a:gd name="T11" fmla="*/ 36 h 143"/>
                  <a:gd name="T12" fmla="*/ 16 w 180"/>
                  <a:gd name="T13" fmla="*/ 36 h 143"/>
                  <a:gd name="T14" fmla="*/ 20 w 180"/>
                  <a:gd name="T15" fmla="*/ 36 h 143"/>
                  <a:gd name="T16" fmla="*/ 25 w 180"/>
                  <a:gd name="T17" fmla="*/ 35 h 143"/>
                  <a:gd name="T18" fmla="*/ 29 w 180"/>
                  <a:gd name="T19" fmla="*/ 34 h 143"/>
                  <a:gd name="T20" fmla="*/ 34 w 180"/>
                  <a:gd name="T21" fmla="*/ 33 h 143"/>
                  <a:gd name="T22" fmla="*/ 37 w 180"/>
                  <a:gd name="T23" fmla="*/ 32 h 143"/>
                  <a:gd name="T24" fmla="*/ 41 w 180"/>
                  <a:gd name="T25" fmla="*/ 30 h 143"/>
                  <a:gd name="T26" fmla="*/ 43 w 180"/>
                  <a:gd name="T27" fmla="*/ 27 h 143"/>
                  <a:gd name="T28" fmla="*/ 45 w 180"/>
                  <a:gd name="T29" fmla="*/ 24 h 143"/>
                  <a:gd name="T30" fmla="*/ 45 w 180"/>
                  <a:gd name="T31" fmla="*/ 20 h 143"/>
                  <a:gd name="T32" fmla="*/ 44 w 180"/>
                  <a:gd name="T33" fmla="*/ 15 h 143"/>
                  <a:gd name="T34" fmla="*/ 42 w 180"/>
                  <a:gd name="T35" fmla="*/ 10 h 143"/>
                  <a:gd name="T36" fmla="*/ 35 w 180"/>
                  <a:gd name="T37" fmla="*/ 2 h 143"/>
                  <a:gd name="T38" fmla="*/ 28 w 180"/>
                  <a:gd name="T39" fmla="*/ 0 h 143"/>
                  <a:gd name="T40" fmla="*/ 21 w 180"/>
                  <a:gd name="T41" fmla="*/ 3 h 143"/>
                  <a:gd name="T42" fmla="*/ 14 w 180"/>
                  <a:gd name="T43" fmla="*/ 8 h 143"/>
                  <a:gd name="T44" fmla="*/ 9 w 180"/>
                  <a:gd name="T45" fmla="*/ 15 h 143"/>
                  <a:gd name="T46" fmla="*/ 4 w 180"/>
                  <a:gd name="T47" fmla="*/ 22 h 143"/>
                  <a:gd name="T48" fmla="*/ 1 w 180"/>
                  <a:gd name="T49" fmla="*/ 27 h 143"/>
                  <a:gd name="T50" fmla="*/ 0 w 180"/>
                  <a:gd name="T51" fmla="*/ 29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Freeform 155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3 w 24"/>
                  <a:gd name="T1" fmla="*/ 6 h 24"/>
                  <a:gd name="T2" fmla="*/ 2 w 24"/>
                  <a:gd name="T3" fmla="*/ 6 h 24"/>
                  <a:gd name="T4" fmla="*/ 1 w 24"/>
                  <a:gd name="T5" fmla="*/ 6 h 24"/>
                  <a:gd name="T6" fmla="*/ 1 w 24"/>
                  <a:gd name="T7" fmla="*/ 4 h 24"/>
                  <a:gd name="T8" fmla="*/ 0 w 24"/>
                  <a:gd name="T9" fmla="*/ 3 h 24"/>
                  <a:gd name="T10" fmla="*/ 1 w 24"/>
                  <a:gd name="T11" fmla="*/ 2 h 24"/>
                  <a:gd name="T12" fmla="*/ 1 w 24"/>
                  <a:gd name="T13" fmla="*/ 1 h 24"/>
                  <a:gd name="T14" fmla="*/ 2 w 24"/>
                  <a:gd name="T15" fmla="*/ 1 h 24"/>
                  <a:gd name="T16" fmla="*/ 3 w 24"/>
                  <a:gd name="T17" fmla="*/ 0 h 24"/>
                  <a:gd name="T18" fmla="*/ 5 w 24"/>
                  <a:gd name="T19" fmla="*/ 1 h 24"/>
                  <a:gd name="T20" fmla="*/ 5 w 24"/>
                  <a:gd name="T21" fmla="*/ 1 h 24"/>
                  <a:gd name="T22" fmla="*/ 6 w 24"/>
                  <a:gd name="T23" fmla="*/ 2 h 24"/>
                  <a:gd name="T24" fmla="*/ 6 w 24"/>
                  <a:gd name="T25" fmla="*/ 3 h 24"/>
                  <a:gd name="T26" fmla="*/ 6 w 24"/>
                  <a:gd name="T27" fmla="*/ 4 h 24"/>
                  <a:gd name="T28" fmla="*/ 5 w 24"/>
                  <a:gd name="T29" fmla="*/ 6 h 24"/>
                  <a:gd name="T30" fmla="*/ 5 w 24"/>
                  <a:gd name="T31" fmla="*/ 6 h 24"/>
                  <a:gd name="T32" fmla="*/ 3 w 2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Freeform 15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5 w 52"/>
                  <a:gd name="T1" fmla="*/ 19 h 73"/>
                  <a:gd name="T2" fmla="*/ 8 w 52"/>
                  <a:gd name="T3" fmla="*/ 19 h 73"/>
                  <a:gd name="T4" fmla="*/ 9 w 52"/>
                  <a:gd name="T5" fmla="*/ 18 h 73"/>
                  <a:gd name="T6" fmla="*/ 10 w 52"/>
                  <a:gd name="T7" fmla="*/ 16 h 73"/>
                  <a:gd name="T8" fmla="*/ 11 w 52"/>
                  <a:gd name="T9" fmla="*/ 13 h 73"/>
                  <a:gd name="T10" fmla="*/ 13 w 52"/>
                  <a:gd name="T11" fmla="*/ 9 h 73"/>
                  <a:gd name="T12" fmla="*/ 13 w 52"/>
                  <a:gd name="T13" fmla="*/ 6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6 h 73"/>
                  <a:gd name="T26" fmla="*/ 1 w 52"/>
                  <a:gd name="T27" fmla="*/ 9 h 73"/>
                  <a:gd name="T28" fmla="*/ 2 w 52"/>
                  <a:gd name="T29" fmla="*/ 13 h 73"/>
                  <a:gd name="T30" fmla="*/ 3 w 52"/>
                  <a:gd name="T31" fmla="*/ 16 h 73"/>
                  <a:gd name="T32" fmla="*/ 5 w 52"/>
                  <a:gd name="T33" fmla="*/ 18 h 73"/>
                  <a:gd name="T34" fmla="*/ 5 w 52"/>
                  <a:gd name="T35" fmla="*/ 1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15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5 w 52"/>
                  <a:gd name="T1" fmla="*/ 19 h 73"/>
                  <a:gd name="T2" fmla="*/ 8 w 52"/>
                  <a:gd name="T3" fmla="*/ 19 h 73"/>
                  <a:gd name="T4" fmla="*/ 9 w 52"/>
                  <a:gd name="T5" fmla="*/ 18 h 73"/>
                  <a:gd name="T6" fmla="*/ 10 w 52"/>
                  <a:gd name="T7" fmla="*/ 16 h 73"/>
                  <a:gd name="T8" fmla="*/ 11 w 52"/>
                  <a:gd name="T9" fmla="*/ 13 h 73"/>
                  <a:gd name="T10" fmla="*/ 13 w 52"/>
                  <a:gd name="T11" fmla="*/ 9 h 73"/>
                  <a:gd name="T12" fmla="*/ 13 w 52"/>
                  <a:gd name="T13" fmla="*/ 6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6 h 73"/>
                  <a:gd name="T26" fmla="*/ 1 w 52"/>
                  <a:gd name="T27" fmla="*/ 9 h 73"/>
                  <a:gd name="T28" fmla="*/ 2 w 52"/>
                  <a:gd name="T29" fmla="*/ 13 h 73"/>
                  <a:gd name="T30" fmla="*/ 3 w 52"/>
                  <a:gd name="T31" fmla="*/ 16 h 73"/>
                  <a:gd name="T32" fmla="*/ 5 w 52"/>
                  <a:gd name="T33" fmla="*/ 18 h 73"/>
                  <a:gd name="T34" fmla="*/ 5 w 52"/>
                  <a:gd name="T35" fmla="*/ 1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158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7 w 71"/>
                  <a:gd name="T1" fmla="*/ 15 h 58"/>
                  <a:gd name="T2" fmla="*/ 18 w 71"/>
                  <a:gd name="T3" fmla="*/ 12 h 58"/>
                  <a:gd name="T4" fmla="*/ 18 w 71"/>
                  <a:gd name="T5" fmla="*/ 11 h 58"/>
                  <a:gd name="T6" fmla="*/ 16 w 71"/>
                  <a:gd name="T7" fmla="*/ 9 h 58"/>
                  <a:gd name="T8" fmla="*/ 15 w 71"/>
                  <a:gd name="T9" fmla="*/ 7 h 58"/>
                  <a:gd name="T10" fmla="*/ 13 w 71"/>
                  <a:gd name="T11" fmla="*/ 4 h 58"/>
                  <a:gd name="T12" fmla="*/ 10 w 71"/>
                  <a:gd name="T13" fmla="*/ 2 h 58"/>
                  <a:gd name="T14" fmla="*/ 7 w 71"/>
                  <a:gd name="T15" fmla="*/ 0 h 58"/>
                  <a:gd name="T16" fmla="*/ 4 w 71"/>
                  <a:gd name="T17" fmla="*/ 1 h 58"/>
                  <a:gd name="T18" fmla="*/ 2 w 71"/>
                  <a:gd name="T19" fmla="*/ 5 h 58"/>
                  <a:gd name="T20" fmla="*/ 0 w 71"/>
                  <a:gd name="T21" fmla="*/ 9 h 58"/>
                  <a:gd name="T22" fmla="*/ 1 w 71"/>
                  <a:gd name="T23" fmla="*/ 11 h 58"/>
                  <a:gd name="T24" fmla="*/ 3 w 71"/>
                  <a:gd name="T25" fmla="*/ 13 h 58"/>
                  <a:gd name="T26" fmla="*/ 7 w 71"/>
                  <a:gd name="T27" fmla="*/ 14 h 58"/>
                  <a:gd name="T28" fmla="*/ 10 w 71"/>
                  <a:gd name="T29" fmla="*/ 15 h 58"/>
                  <a:gd name="T30" fmla="*/ 13 w 71"/>
                  <a:gd name="T31" fmla="*/ 15 h 58"/>
                  <a:gd name="T32" fmla="*/ 16 w 71"/>
                  <a:gd name="T33" fmla="*/ 15 h 58"/>
                  <a:gd name="T34" fmla="*/ 17 w 71"/>
                  <a:gd name="T35" fmla="*/ 15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159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8 w 71"/>
                  <a:gd name="T1" fmla="*/ 2 h 57"/>
                  <a:gd name="T2" fmla="*/ 17 w 71"/>
                  <a:gd name="T3" fmla="*/ 0 h 57"/>
                  <a:gd name="T4" fmla="*/ 16 w 71"/>
                  <a:gd name="T5" fmla="*/ 0 h 57"/>
                  <a:gd name="T6" fmla="*/ 14 w 71"/>
                  <a:gd name="T7" fmla="*/ 0 h 57"/>
                  <a:gd name="T8" fmla="*/ 10 w 71"/>
                  <a:gd name="T9" fmla="*/ 0 h 57"/>
                  <a:gd name="T10" fmla="*/ 7 w 71"/>
                  <a:gd name="T11" fmla="*/ 0 h 57"/>
                  <a:gd name="T12" fmla="*/ 4 w 71"/>
                  <a:gd name="T13" fmla="*/ 1 h 57"/>
                  <a:gd name="T14" fmla="*/ 1 w 71"/>
                  <a:gd name="T15" fmla="*/ 3 h 57"/>
                  <a:gd name="T16" fmla="*/ 0 w 71"/>
                  <a:gd name="T17" fmla="*/ 6 h 57"/>
                  <a:gd name="T18" fmla="*/ 2 w 71"/>
                  <a:gd name="T19" fmla="*/ 10 h 57"/>
                  <a:gd name="T20" fmla="*/ 4 w 71"/>
                  <a:gd name="T21" fmla="*/ 13 h 57"/>
                  <a:gd name="T22" fmla="*/ 7 w 71"/>
                  <a:gd name="T23" fmla="*/ 14 h 57"/>
                  <a:gd name="T24" fmla="*/ 10 w 71"/>
                  <a:gd name="T25" fmla="*/ 13 h 57"/>
                  <a:gd name="T26" fmla="*/ 13 w 71"/>
                  <a:gd name="T27" fmla="*/ 11 h 57"/>
                  <a:gd name="T28" fmla="*/ 15 w 71"/>
                  <a:gd name="T29" fmla="*/ 8 h 57"/>
                  <a:gd name="T30" fmla="*/ 16 w 71"/>
                  <a:gd name="T31" fmla="*/ 5 h 57"/>
                  <a:gd name="T32" fmla="*/ 18 w 71"/>
                  <a:gd name="T33" fmla="*/ 3 h 57"/>
                  <a:gd name="T34" fmla="*/ 18 w 71"/>
                  <a:gd name="T35" fmla="*/ 2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160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8 w 52"/>
                  <a:gd name="T1" fmla="*/ 0 h 73"/>
                  <a:gd name="T2" fmla="*/ 5 w 52"/>
                  <a:gd name="T3" fmla="*/ 0 h 73"/>
                  <a:gd name="T4" fmla="*/ 5 w 52"/>
                  <a:gd name="T5" fmla="*/ 1 h 73"/>
                  <a:gd name="T6" fmla="*/ 4 w 52"/>
                  <a:gd name="T7" fmla="*/ 3 h 73"/>
                  <a:gd name="T8" fmla="*/ 2 w 52"/>
                  <a:gd name="T9" fmla="*/ 5 h 73"/>
                  <a:gd name="T10" fmla="*/ 1 w 52"/>
                  <a:gd name="T11" fmla="*/ 9 h 73"/>
                  <a:gd name="T12" fmla="*/ 0 w 52"/>
                  <a:gd name="T13" fmla="*/ 12 h 73"/>
                  <a:gd name="T14" fmla="*/ 1 w 52"/>
                  <a:gd name="T15" fmla="*/ 15 h 73"/>
                  <a:gd name="T16" fmla="*/ 3 w 52"/>
                  <a:gd name="T17" fmla="*/ 17 h 73"/>
                  <a:gd name="T18" fmla="*/ 7 w 52"/>
                  <a:gd name="T19" fmla="*/ 18 h 73"/>
                  <a:gd name="T20" fmla="*/ 11 w 52"/>
                  <a:gd name="T21" fmla="*/ 17 h 73"/>
                  <a:gd name="T22" fmla="*/ 13 w 52"/>
                  <a:gd name="T23" fmla="*/ 15 h 73"/>
                  <a:gd name="T24" fmla="*/ 13 w 52"/>
                  <a:gd name="T25" fmla="*/ 12 h 73"/>
                  <a:gd name="T26" fmla="*/ 13 w 52"/>
                  <a:gd name="T27" fmla="*/ 9 h 73"/>
                  <a:gd name="T28" fmla="*/ 12 w 52"/>
                  <a:gd name="T29" fmla="*/ 5 h 73"/>
                  <a:gd name="T30" fmla="*/ 10 w 52"/>
                  <a:gd name="T31" fmla="*/ 3 h 73"/>
                  <a:gd name="T32" fmla="*/ 9 w 52"/>
                  <a:gd name="T33" fmla="*/ 1 h 73"/>
                  <a:gd name="T34" fmla="*/ 8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161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2 w 71"/>
                  <a:gd name="T1" fmla="*/ 0 h 57"/>
                  <a:gd name="T2" fmla="*/ 0 w 71"/>
                  <a:gd name="T3" fmla="*/ 2 h 57"/>
                  <a:gd name="T4" fmla="*/ 1 w 71"/>
                  <a:gd name="T5" fmla="*/ 3 h 57"/>
                  <a:gd name="T6" fmla="*/ 2 w 71"/>
                  <a:gd name="T7" fmla="*/ 5 h 57"/>
                  <a:gd name="T8" fmla="*/ 4 w 71"/>
                  <a:gd name="T9" fmla="*/ 8 h 57"/>
                  <a:gd name="T10" fmla="*/ 6 w 71"/>
                  <a:gd name="T11" fmla="*/ 11 h 57"/>
                  <a:gd name="T12" fmla="*/ 8 w 71"/>
                  <a:gd name="T13" fmla="*/ 13 h 57"/>
                  <a:gd name="T14" fmla="*/ 11 w 71"/>
                  <a:gd name="T15" fmla="*/ 14 h 57"/>
                  <a:gd name="T16" fmla="*/ 14 w 71"/>
                  <a:gd name="T17" fmla="*/ 13 h 57"/>
                  <a:gd name="T18" fmla="*/ 17 w 71"/>
                  <a:gd name="T19" fmla="*/ 10 h 57"/>
                  <a:gd name="T20" fmla="*/ 18 w 71"/>
                  <a:gd name="T21" fmla="*/ 6 h 57"/>
                  <a:gd name="T22" fmla="*/ 17 w 71"/>
                  <a:gd name="T23" fmla="*/ 3 h 57"/>
                  <a:gd name="T24" fmla="*/ 15 w 71"/>
                  <a:gd name="T25" fmla="*/ 1 h 57"/>
                  <a:gd name="T26" fmla="*/ 12 w 71"/>
                  <a:gd name="T27" fmla="*/ 0 h 57"/>
                  <a:gd name="T28" fmla="*/ 8 w 71"/>
                  <a:gd name="T29" fmla="*/ 0 h 57"/>
                  <a:gd name="T30" fmla="*/ 5 w 71"/>
                  <a:gd name="T31" fmla="*/ 0 h 57"/>
                  <a:gd name="T32" fmla="*/ 3 w 71"/>
                  <a:gd name="T33" fmla="*/ 0 h 57"/>
                  <a:gd name="T34" fmla="*/ 2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162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11 h 57"/>
                  <a:gd name="T2" fmla="*/ 2 w 71"/>
                  <a:gd name="T3" fmla="*/ 14 h 57"/>
                  <a:gd name="T4" fmla="*/ 3 w 71"/>
                  <a:gd name="T5" fmla="*/ 14 h 57"/>
                  <a:gd name="T6" fmla="*/ 5 w 71"/>
                  <a:gd name="T7" fmla="*/ 14 h 57"/>
                  <a:gd name="T8" fmla="*/ 8 w 71"/>
                  <a:gd name="T9" fmla="*/ 14 h 57"/>
                  <a:gd name="T10" fmla="*/ 12 w 71"/>
                  <a:gd name="T11" fmla="*/ 13 h 57"/>
                  <a:gd name="T12" fmla="*/ 15 w 71"/>
                  <a:gd name="T13" fmla="*/ 12 h 57"/>
                  <a:gd name="T14" fmla="*/ 17 w 71"/>
                  <a:gd name="T15" fmla="*/ 10 h 57"/>
                  <a:gd name="T16" fmla="*/ 18 w 71"/>
                  <a:gd name="T17" fmla="*/ 8 h 57"/>
                  <a:gd name="T18" fmla="*/ 17 w 71"/>
                  <a:gd name="T19" fmla="*/ 4 h 57"/>
                  <a:gd name="T20" fmla="*/ 14 w 71"/>
                  <a:gd name="T21" fmla="*/ 1 h 57"/>
                  <a:gd name="T22" fmla="*/ 11 w 71"/>
                  <a:gd name="T23" fmla="*/ 0 h 57"/>
                  <a:gd name="T24" fmla="*/ 8 w 71"/>
                  <a:gd name="T25" fmla="*/ 1 h 57"/>
                  <a:gd name="T26" fmla="*/ 6 w 71"/>
                  <a:gd name="T27" fmla="*/ 3 h 57"/>
                  <a:gd name="T28" fmla="*/ 4 w 71"/>
                  <a:gd name="T29" fmla="*/ 5 h 57"/>
                  <a:gd name="T30" fmla="*/ 2 w 71"/>
                  <a:gd name="T31" fmla="*/ 8 h 57"/>
                  <a:gd name="T32" fmla="*/ 1 w 71"/>
                  <a:gd name="T33" fmla="*/ 10 h 57"/>
                  <a:gd name="T34" fmla="*/ 0 w 71"/>
                  <a:gd name="T35" fmla="*/ 1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163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3 w 24"/>
                  <a:gd name="T1" fmla="*/ 6 h 24"/>
                  <a:gd name="T2" fmla="*/ 2 w 24"/>
                  <a:gd name="T3" fmla="*/ 6 h 24"/>
                  <a:gd name="T4" fmla="*/ 1 w 24"/>
                  <a:gd name="T5" fmla="*/ 5 h 24"/>
                  <a:gd name="T6" fmla="*/ 1 w 24"/>
                  <a:gd name="T7" fmla="*/ 4 h 24"/>
                  <a:gd name="T8" fmla="*/ 0 w 24"/>
                  <a:gd name="T9" fmla="*/ 3 h 24"/>
                  <a:gd name="T10" fmla="*/ 1 w 24"/>
                  <a:gd name="T11" fmla="*/ 2 h 24"/>
                  <a:gd name="T12" fmla="*/ 1 w 24"/>
                  <a:gd name="T13" fmla="*/ 1 h 24"/>
                  <a:gd name="T14" fmla="*/ 2 w 24"/>
                  <a:gd name="T15" fmla="*/ 1 h 24"/>
                  <a:gd name="T16" fmla="*/ 3 w 24"/>
                  <a:gd name="T17" fmla="*/ 0 h 24"/>
                  <a:gd name="T18" fmla="*/ 4 w 24"/>
                  <a:gd name="T19" fmla="*/ 1 h 24"/>
                  <a:gd name="T20" fmla="*/ 5 w 24"/>
                  <a:gd name="T21" fmla="*/ 1 h 24"/>
                  <a:gd name="T22" fmla="*/ 6 w 24"/>
                  <a:gd name="T23" fmla="*/ 2 h 24"/>
                  <a:gd name="T24" fmla="*/ 6 w 24"/>
                  <a:gd name="T25" fmla="*/ 3 h 24"/>
                  <a:gd name="T26" fmla="*/ 6 w 24"/>
                  <a:gd name="T27" fmla="*/ 4 h 24"/>
                  <a:gd name="T28" fmla="*/ 5 w 24"/>
                  <a:gd name="T29" fmla="*/ 5 h 24"/>
                  <a:gd name="T30" fmla="*/ 4 w 24"/>
                  <a:gd name="T31" fmla="*/ 6 h 24"/>
                  <a:gd name="T32" fmla="*/ 3 w 2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6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4 w 53"/>
                  <a:gd name="T1" fmla="*/ 18 h 73"/>
                  <a:gd name="T2" fmla="*/ 8 w 53"/>
                  <a:gd name="T3" fmla="*/ 18 h 73"/>
                  <a:gd name="T4" fmla="*/ 8 w 53"/>
                  <a:gd name="T5" fmla="*/ 17 h 73"/>
                  <a:gd name="T6" fmla="*/ 9 w 53"/>
                  <a:gd name="T7" fmla="*/ 15 h 73"/>
                  <a:gd name="T8" fmla="*/ 11 w 53"/>
                  <a:gd name="T9" fmla="*/ 12 h 73"/>
                  <a:gd name="T10" fmla="*/ 12 w 53"/>
                  <a:gd name="T11" fmla="*/ 9 h 73"/>
                  <a:gd name="T12" fmla="*/ 13 w 53"/>
                  <a:gd name="T13" fmla="*/ 5 h 73"/>
                  <a:gd name="T14" fmla="*/ 12 w 53"/>
                  <a:gd name="T15" fmla="*/ 3 h 73"/>
                  <a:gd name="T16" fmla="*/ 10 w 53"/>
                  <a:gd name="T17" fmla="*/ 1 h 73"/>
                  <a:gd name="T18" fmla="*/ 6 w 53"/>
                  <a:gd name="T19" fmla="*/ 0 h 73"/>
                  <a:gd name="T20" fmla="*/ 2 w 53"/>
                  <a:gd name="T21" fmla="*/ 1 h 73"/>
                  <a:gd name="T22" fmla="*/ 0 w 53"/>
                  <a:gd name="T23" fmla="*/ 3 h 73"/>
                  <a:gd name="T24" fmla="*/ 0 w 53"/>
                  <a:gd name="T25" fmla="*/ 5 h 73"/>
                  <a:gd name="T26" fmla="*/ 0 w 53"/>
                  <a:gd name="T27" fmla="*/ 9 h 73"/>
                  <a:gd name="T28" fmla="*/ 1 w 53"/>
                  <a:gd name="T29" fmla="*/ 12 h 73"/>
                  <a:gd name="T30" fmla="*/ 3 w 53"/>
                  <a:gd name="T31" fmla="*/ 15 h 73"/>
                  <a:gd name="T32" fmla="*/ 4 w 53"/>
                  <a:gd name="T33" fmla="*/ 17 h 73"/>
                  <a:gd name="T34" fmla="*/ 4 w 53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6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4 w 53"/>
                  <a:gd name="T1" fmla="*/ 18 h 73"/>
                  <a:gd name="T2" fmla="*/ 8 w 53"/>
                  <a:gd name="T3" fmla="*/ 18 h 73"/>
                  <a:gd name="T4" fmla="*/ 8 w 53"/>
                  <a:gd name="T5" fmla="*/ 17 h 73"/>
                  <a:gd name="T6" fmla="*/ 9 w 53"/>
                  <a:gd name="T7" fmla="*/ 15 h 73"/>
                  <a:gd name="T8" fmla="*/ 11 w 53"/>
                  <a:gd name="T9" fmla="*/ 12 h 73"/>
                  <a:gd name="T10" fmla="*/ 12 w 53"/>
                  <a:gd name="T11" fmla="*/ 9 h 73"/>
                  <a:gd name="T12" fmla="*/ 13 w 53"/>
                  <a:gd name="T13" fmla="*/ 5 h 73"/>
                  <a:gd name="T14" fmla="*/ 12 w 53"/>
                  <a:gd name="T15" fmla="*/ 3 h 73"/>
                  <a:gd name="T16" fmla="*/ 10 w 53"/>
                  <a:gd name="T17" fmla="*/ 1 h 73"/>
                  <a:gd name="T18" fmla="*/ 6 w 53"/>
                  <a:gd name="T19" fmla="*/ 0 h 73"/>
                  <a:gd name="T20" fmla="*/ 2 w 53"/>
                  <a:gd name="T21" fmla="*/ 1 h 73"/>
                  <a:gd name="T22" fmla="*/ 0 w 53"/>
                  <a:gd name="T23" fmla="*/ 3 h 73"/>
                  <a:gd name="T24" fmla="*/ 0 w 53"/>
                  <a:gd name="T25" fmla="*/ 5 h 73"/>
                  <a:gd name="T26" fmla="*/ 0 w 53"/>
                  <a:gd name="T27" fmla="*/ 9 h 73"/>
                  <a:gd name="T28" fmla="*/ 1 w 53"/>
                  <a:gd name="T29" fmla="*/ 12 h 73"/>
                  <a:gd name="T30" fmla="*/ 3 w 53"/>
                  <a:gd name="T31" fmla="*/ 15 h 73"/>
                  <a:gd name="T32" fmla="*/ 4 w 53"/>
                  <a:gd name="T33" fmla="*/ 17 h 73"/>
                  <a:gd name="T34" fmla="*/ 4 w 53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166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7 w 71"/>
                  <a:gd name="T1" fmla="*/ 15 h 58"/>
                  <a:gd name="T2" fmla="*/ 18 w 71"/>
                  <a:gd name="T3" fmla="*/ 12 h 58"/>
                  <a:gd name="T4" fmla="*/ 18 w 71"/>
                  <a:gd name="T5" fmla="*/ 11 h 58"/>
                  <a:gd name="T6" fmla="*/ 16 w 71"/>
                  <a:gd name="T7" fmla="*/ 9 h 58"/>
                  <a:gd name="T8" fmla="*/ 15 w 71"/>
                  <a:gd name="T9" fmla="*/ 6 h 58"/>
                  <a:gd name="T10" fmla="*/ 13 w 71"/>
                  <a:gd name="T11" fmla="*/ 4 h 58"/>
                  <a:gd name="T12" fmla="*/ 10 w 71"/>
                  <a:gd name="T13" fmla="*/ 2 h 58"/>
                  <a:gd name="T14" fmla="*/ 7 w 71"/>
                  <a:gd name="T15" fmla="*/ 0 h 58"/>
                  <a:gd name="T16" fmla="*/ 4 w 71"/>
                  <a:gd name="T17" fmla="*/ 1 h 58"/>
                  <a:gd name="T18" fmla="*/ 2 w 71"/>
                  <a:gd name="T19" fmla="*/ 4 h 58"/>
                  <a:gd name="T20" fmla="*/ 0 w 71"/>
                  <a:gd name="T21" fmla="*/ 8 h 58"/>
                  <a:gd name="T22" fmla="*/ 1 w 71"/>
                  <a:gd name="T23" fmla="*/ 11 h 58"/>
                  <a:gd name="T24" fmla="*/ 4 w 71"/>
                  <a:gd name="T25" fmla="*/ 13 h 58"/>
                  <a:gd name="T26" fmla="*/ 7 w 71"/>
                  <a:gd name="T27" fmla="*/ 14 h 58"/>
                  <a:gd name="T28" fmla="*/ 10 w 71"/>
                  <a:gd name="T29" fmla="*/ 15 h 58"/>
                  <a:gd name="T30" fmla="*/ 14 w 71"/>
                  <a:gd name="T31" fmla="*/ 15 h 58"/>
                  <a:gd name="T32" fmla="*/ 16 w 71"/>
                  <a:gd name="T33" fmla="*/ 15 h 58"/>
                  <a:gd name="T34" fmla="*/ 17 w 71"/>
                  <a:gd name="T35" fmla="*/ 15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167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9 w 72"/>
                  <a:gd name="T1" fmla="*/ 3 h 56"/>
                  <a:gd name="T2" fmla="*/ 17 w 72"/>
                  <a:gd name="T3" fmla="*/ 0 h 56"/>
                  <a:gd name="T4" fmla="*/ 16 w 72"/>
                  <a:gd name="T5" fmla="*/ 0 h 56"/>
                  <a:gd name="T6" fmla="*/ 14 w 72"/>
                  <a:gd name="T7" fmla="*/ 0 h 56"/>
                  <a:gd name="T8" fmla="*/ 11 w 72"/>
                  <a:gd name="T9" fmla="*/ 0 h 56"/>
                  <a:gd name="T10" fmla="*/ 7 w 72"/>
                  <a:gd name="T11" fmla="*/ 1 h 56"/>
                  <a:gd name="T12" fmla="*/ 4 w 72"/>
                  <a:gd name="T13" fmla="*/ 2 h 56"/>
                  <a:gd name="T14" fmla="*/ 1 w 72"/>
                  <a:gd name="T15" fmla="*/ 4 h 56"/>
                  <a:gd name="T16" fmla="*/ 0 w 72"/>
                  <a:gd name="T17" fmla="*/ 7 h 56"/>
                  <a:gd name="T18" fmla="*/ 2 w 72"/>
                  <a:gd name="T19" fmla="*/ 11 h 56"/>
                  <a:gd name="T20" fmla="*/ 5 w 72"/>
                  <a:gd name="T21" fmla="*/ 14 h 56"/>
                  <a:gd name="T22" fmla="*/ 8 w 72"/>
                  <a:gd name="T23" fmla="*/ 14 h 56"/>
                  <a:gd name="T24" fmla="*/ 10 w 72"/>
                  <a:gd name="T25" fmla="*/ 14 h 56"/>
                  <a:gd name="T26" fmla="*/ 13 w 72"/>
                  <a:gd name="T27" fmla="*/ 11 h 56"/>
                  <a:gd name="T28" fmla="*/ 15 w 72"/>
                  <a:gd name="T29" fmla="*/ 9 h 56"/>
                  <a:gd name="T30" fmla="*/ 17 w 72"/>
                  <a:gd name="T31" fmla="*/ 6 h 56"/>
                  <a:gd name="T32" fmla="*/ 19 w 72"/>
                  <a:gd name="T33" fmla="*/ 4 h 56"/>
                  <a:gd name="T34" fmla="*/ 19 w 72"/>
                  <a:gd name="T35" fmla="*/ 3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168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8 w 53"/>
                  <a:gd name="T1" fmla="*/ 0 h 72"/>
                  <a:gd name="T2" fmla="*/ 5 w 53"/>
                  <a:gd name="T3" fmla="*/ 0 h 72"/>
                  <a:gd name="T4" fmla="*/ 4 w 53"/>
                  <a:gd name="T5" fmla="*/ 1 h 72"/>
                  <a:gd name="T6" fmla="*/ 3 w 53"/>
                  <a:gd name="T7" fmla="*/ 3 h 72"/>
                  <a:gd name="T8" fmla="*/ 2 w 53"/>
                  <a:gd name="T9" fmla="*/ 6 h 72"/>
                  <a:gd name="T10" fmla="*/ 0 w 53"/>
                  <a:gd name="T11" fmla="*/ 9 h 72"/>
                  <a:gd name="T12" fmla="*/ 0 w 53"/>
                  <a:gd name="T13" fmla="*/ 13 h 72"/>
                  <a:gd name="T14" fmla="*/ 0 w 53"/>
                  <a:gd name="T15" fmla="*/ 16 h 72"/>
                  <a:gd name="T16" fmla="*/ 2 w 53"/>
                  <a:gd name="T17" fmla="*/ 18 h 72"/>
                  <a:gd name="T18" fmla="*/ 6 w 53"/>
                  <a:gd name="T19" fmla="*/ 19 h 72"/>
                  <a:gd name="T20" fmla="*/ 10 w 53"/>
                  <a:gd name="T21" fmla="*/ 18 h 72"/>
                  <a:gd name="T22" fmla="*/ 12 w 53"/>
                  <a:gd name="T23" fmla="*/ 16 h 72"/>
                  <a:gd name="T24" fmla="*/ 13 w 53"/>
                  <a:gd name="T25" fmla="*/ 13 h 72"/>
                  <a:gd name="T26" fmla="*/ 12 w 53"/>
                  <a:gd name="T27" fmla="*/ 9 h 72"/>
                  <a:gd name="T28" fmla="*/ 11 w 53"/>
                  <a:gd name="T29" fmla="*/ 6 h 72"/>
                  <a:gd name="T30" fmla="*/ 10 w 53"/>
                  <a:gd name="T31" fmla="*/ 3 h 72"/>
                  <a:gd name="T32" fmla="*/ 8 w 53"/>
                  <a:gd name="T33" fmla="*/ 1 h 72"/>
                  <a:gd name="T34" fmla="*/ 8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69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2 w 71"/>
                  <a:gd name="T1" fmla="*/ 0 h 56"/>
                  <a:gd name="T2" fmla="*/ 0 w 71"/>
                  <a:gd name="T3" fmla="*/ 3 h 56"/>
                  <a:gd name="T4" fmla="*/ 1 w 71"/>
                  <a:gd name="T5" fmla="*/ 4 h 56"/>
                  <a:gd name="T6" fmla="*/ 2 w 71"/>
                  <a:gd name="T7" fmla="*/ 6 h 56"/>
                  <a:gd name="T8" fmla="*/ 4 w 71"/>
                  <a:gd name="T9" fmla="*/ 9 h 56"/>
                  <a:gd name="T10" fmla="*/ 6 w 71"/>
                  <a:gd name="T11" fmla="*/ 11 h 56"/>
                  <a:gd name="T12" fmla="*/ 8 w 71"/>
                  <a:gd name="T13" fmla="*/ 14 h 56"/>
                  <a:gd name="T14" fmla="*/ 11 w 71"/>
                  <a:gd name="T15" fmla="*/ 14 h 56"/>
                  <a:gd name="T16" fmla="*/ 14 w 71"/>
                  <a:gd name="T17" fmla="*/ 14 h 56"/>
                  <a:gd name="T18" fmla="*/ 17 w 71"/>
                  <a:gd name="T19" fmla="*/ 11 h 56"/>
                  <a:gd name="T20" fmla="*/ 18 w 71"/>
                  <a:gd name="T21" fmla="*/ 7 h 56"/>
                  <a:gd name="T22" fmla="*/ 17 w 71"/>
                  <a:gd name="T23" fmla="*/ 4 h 56"/>
                  <a:gd name="T24" fmla="*/ 15 w 71"/>
                  <a:gd name="T25" fmla="*/ 2 h 56"/>
                  <a:gd name="T26" fmla="*/ 12 w 71"/>
                  <a:gd name="T27" fmla="*/ 1 h 56"/>
                  <a:gd name="T28" fmla="*/ 8 w 71"/>
                  <a:gd name="T29" fmla="*/ 0 h 56"/>
                  <a:gd name="T30" fmla="*/ 5 w 71"/>
                  <a:gd name="T31" fmla="*/ 0 h 56"/>
                  <a:gd name="T32" fmla="*/ 3 w 71"/>
                  <a:gd name="T33" fmla="*/ 0 h 56"/>
                  <a:gd name="T34" fmla="*/ 2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70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11 h 57"/>
                  <a:gd name="T2" fmla="*/ 2 w 72"/>
                  <a:gd name="T3" fmla="*/ 14 h 57"/>
                  <a:gd name="T4" fmla="*/ 3 w 72"/>
                  <a:gd name="T5" fmla="*/ 14 h 57"/>
                  <a:gd name="T6" fmla="*/ 5 w 72"/>
                  <a:gd name="T7" fmla="*/ 14 h 57"/>
                  <a:gd name="T8" fmla="*/ 8 w 72"/>
                  <a:gd name="T9" fmla="*/ 14 h 57"/>
                  <a:gd name="T10" fmla="*/ 12 w 72"/>
                  <a:gd name="T11" fmla="*/ 13 h 57"/>
                  <a:gd name="T12" fmla="*/ 16 w 72"/>
                  <a:gd name="T13" fmla="*/ 12 h 57"/>
                  <a:gd name="T14" fmla="*/ 18 w 72"/>
                  <a:gd name="T15" fmla="*/ 10 h 57"/>
                  <a:gd name="T16" fmla="*/ 19 w 72"/>
                  <a:gd name="T17" fmla="*/ 7 h 57"/>
                  <a:gd name="T18" fmla="*/ 17 w 72"/>
                  <a:gd name="T19" fmla="*/ 4 h 57"/>
                  <a:gd name="T20" fmla="*/ 14 w 72"/>
                  <a:gd name="T21" fmla="*/ 1 h 57"/>
                  <a:gd name="T22" fmla="*/ 12 w 72"/>
                  <a:gd name="T23" fmla="*/ 0 h 57"/>
                  <a:gd name="T24" fmla="*/ 9 w 72"/>
                  <a:gd name="T25" fmla="*/ 1 h 57"/>
                  <a:gd name="T26" fmla="*/ 6 w 72"/>
                  <a:gd name="T27" fmla="*/ 3 h 57"/>
                  <a:gd name="T28" fmla="*/ 4 w 72"/>
                  <a:gd name="T29" fmla="*/ 5 h 57"/>
                  <a:gd name="T30" fmla="*/ 2 w 72"/>
                  <a:gd name="T31" fmla="*/ 8 h 57"/>
                  <a:gd name="T32" fmla="*/ 1 w 72"/>
                  <a:gd name="T33" fmla="*/ 10 h 57"/>
                  <a:gd name="T34" fmla="*/ 0 w 72"/>
                  <a:gd name="T35" fmla="*/ 1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171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3 w 23"/>
                  <a:gd name="T1" fmla="*/ 6 h 24"/>
                  <a:gd name="T2" fmla="*/ 1 w 23"/>
                  <a:gd name="T3" fmla="*/ 6 h 24"/>
                  <a:gd name="T4" fmla="*/ 1 w 23"/>
                  <a:gd name="T5" fmla="*/ 5 h 24"/>
                  <a:gd name="T6" fmla="*/ 0 w 23"/>
                  <a:gd name="T7" fmla="*/ 5 h 24"/>
                  <a:gd name="T8" fmla="*/ 0 w 23"/>
                  <a:gd name="T9" fmla="*/ 3 h 24"/>
                  <a:gd name="T10" fmla="*/ 0 w 23"/>
                  <a:gd name="T11" fmla="*/ 2 h 24"/>
                  <a:gd name="T12" fmla="*/ 1 w 23"/>
                  <a:gd name="T13" fmla="*/ 1 h 24"/>
                  <a:gd name="T14" fmla="*/ 1 w 23"/>
                  <a:gd name="T15" fmla="*/ 1 h 24"/>
                  <a:gd name="T16" fmla="*/ 3 w 23"/>
                  <a:gd name="T17" fmla="*/ 0 h 24"/>
                  <a:gd name="T18" fmla="*/ 4 w 23"/>
                  <a:gd name="T19" fmla="*/ 1 h 24"/>
                  <a:gd name="T20" fmla="*/ 5 w 23"/>
                  <a:gd name="T21" fmla="*/ 1 h 24"/>
                  <a:gd name="T22" fmla="*/ 5 w 23"/>
                  <a:gd name="T23" fmla="*/ 2 h 24"/>
                  <a:gd name="T24" fmla="*/ 5 w 23"/>
                  <a:gd name="T25" fmla="*/ 3 h 24"/>
                  <a:gd name="T26" fmla="*/ 5 w 23"/>
                  <a:gd name="T27" fmla="*/ 5 h 24"/>
                  <a:gd name="T28" fmla="*/ 5 w 23"/>
                  <a:gd name="T29" fmla="*/ 5 h 24"/>
                  <a:gd name="T30" fmla="*/ 4 w 23"/>
                  <a:gd name="T31" fmla="*/ 6 h 24"/>
                  <a:gd name="T32" fmla="*/ 3 w 23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17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5 w 52"/>
                  <a:gd name="T1" fmla="*/ 18 h 73"/>
                  <a:gd name="T2" fmla="*/ 8 w 52"/>
                  <a:gd name="T3" fmla="*/ 18 h 73"/>
                  <a:gd name="T4" fmla="*/ 9 w 52"/>
                  <a:gd name="T5" fmla="*/ 17 h 73"/>
                  <a:gd name="T6" fmla="*/ 10 w 52"/>
                  <a:gd name="T7" fmla="*/ 15 h 73"/>
                  <a:gd name="T8" fmla="*/ 11 w 52"/>
                  <a:gd name="T9" fmla="*/ 12 h 73"/>
                  <a:gd name="T10" fmla="*/ 13 w 52"/>
                  <a:gd name="T11" fmla="*/ 9 h 73"/>
                  <a:gd name="T12" fmla="*/ 13 w 52"/>
                  <a:gd name="T13" fmla="*/ 5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5 h 73"/>
                  <a:gd name="T26" fmla="*/ 1 w 52"/>
                  <a:gd name="T27" fmla="*/ 9 h 73"/>
                  <a:gd name="T28" fmla="*/ 2 w 52"/>
                  <a:gd name="T29" fmla="*/ 12 h 73"/>
                  <a:gd name="T30" fmla="*/ 4 w 52"/>
                  <a:gd name="T31" fmla="*/ 15 h 73"/>
                  <a:gd name="T32" fmla="*/ 5 w 52"/>
                  <a:gd name="T33" fmla="*/ 17 h 73"/>
                  <a:gd name="T34" fmla="*/ 5 w 52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17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5 w 52"/>
                  <a:gd name="T1" fmla="*/ 18 h 73"/>
                  <a:gd name="T2" fmla="*/ 8 w 52"/>
                  <a:gd name="T3" fmla="*/ 18 h 73"/>
                  <a:gd name="T4" fmla="*/ 9 w 52"/>
                  <a:gd name="T5" fmla="*/ 17 h 73"/>
                  <a:gd name="T6" fmla="*/ 10 w 52"/>
                  <a:gd name="T7" fmla="*/ 15 h 73"/>
                  <a:gd name="T8" fmla="*/ 11 w 52"/>
                  <a:gd name="T9" fmla="*/ 12 h 73"/>
                  <a:gd name="T10" fmla="*/ 13 w 52"/>
                  <a:gd name="T11" fmla="*/ 9 h 73"/>
                  <a:gd name="T12" fmla="*/ 13 w 52"/>
                  <a:gd name="T13" fmla="*/ 5 h 73"/>
                  <a:gd name="T14" fmla="*/ 13 w 52"/>
                  <a:gd name="T15" fmla="*/ 3 h 73"/>
                  <a:gd name="T16" fmla="*/ 11 w 52"/>
                  <a:gd name="T17" fmla="*/ 1 h 73"/>
                  <a:gd name="T18" fmla="*/ 7 w 52"/>
                  <a:gd name="T19" fmla="*/ 0 h 73"/>
                  <a:gd name="T20" fmla="*/ 3 w 52"/>
                  <a:gd name="T21" fmla="*/ 1 h 73"/>
                  <a:gd name="T22" fmla="*/ 1 w 52"/>
                  <a:gd name="T23" fmla="*/ 3 h 73"/>
                  <a:gd name="T24" fmla="*/ 0 w 52"/>
                  <a:gd name="T25" fmla="*/ 5 h 73"/>
                  <a:gd name="T26" fmla="*/ 1 w 52"/>
                  <a:gd name="T27" fmla="*/ 9 h 73"/>
                  <a:gd name="T28" fmla="*/ 2 w 52"/>
                  <a:gd name="T29" fmla="*/ 12 h 73"/>
                  <a:gd name="T30" fmla="*/ 4 w 52"/>
                  <a:gd name="T31" fmla="*/ 15 h 73"/>
                  <a:gd name="T32" fmla="*/ 5 w 52"/>
                  <a:gd name="T33" fmla="*/ 17 h 73"/>
                  <a:gd name="T34" fmla="*/ 5 w 52"/>
                  <a:gd name="T35" fmla="*/ 18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174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16 w 72"/>
                  <a:gd name="T1" fmla="*/ 14 h 58"/>
                  <a:gd name="T2" fmla="*/ 17 w 72"/>
                  <a:gd name="T3" fmla="*/ 11 h 58"/>
                  <a:gd name="T4" fmla="*/ 17 w 72"/>
                  <a:gd name="T5" fmla="*/ 10 h 58"/>
                  <a:gd name="T6" fmla="*/ 16 w 72"/>
                  <a:gd name="T7" fmla="*/ 8 h 58"/>
                  <a:gd name="T8" fmla="*/ 14 w 72"/>
                  <a:gd name="T9" fmla="*/ 6 h 58"/>
                  <a:gd name="T10" fmla="*/ 12 w 72"/>
                  <a:gd name="T11" fmla="*/ 3 h 58"/>
                  <a:gd name="T12" fmla="*/ 9 w 72"/>
                  <a:gd name="T13" fmla="*/ 1 h 58"/>
                  <a:gd name="T14" fmla="*/ 7 w 72"/>
                  <a:gd name="T15" fmla="*/ 0 h 58"/>
                  <a:gd name="T16" fmla="*/ 4 w 72"/>
                  <a:gd name="T17" fmla="*/ 0 h 58"/>
                  <a:gd name="T18" fmla="*/ 1 w 72"/>
                  <a:gd name="T19" fmla="*/ 3 h 58"/>
                  <a:gd name="T20" fmla="*/ 0 w 72"/>
                  <a:gd name="T21" fmla="*/ 7 h 58"/>
                  <a:gd name="T22" fmla="*/ 1 w 72"/>
                  <a:gd name="T23" fmla="*/ 10 h 58"/>
                  <a:gd name="T24" fmla="*/ 3 w 72"/>
                  <a:gd name="T25" fmla="*/ 12 h 58"/>
                  <a:gd name="T26" fmla="*/ 6 w 72"/>
                  <a:gd name="T27" fmla="*/ 13 h 58"/>
                  <a:gd name="T28" fmla="*/ 9 w 72"/>
                  <a:gd name="T29" fmla="*/ 14 h 58"/>
                  <a:gd name="T30" fmla="*/ 12 w 72"/>
                  <a:gd name="T31" fmla="*/ 14 h 58"/>
                  <a:gd name="T32" fmla="*/ 15 w 72"/>
                  <a:gd name="T33" fmla="*/ 14 h 58"/>
                  <a:gd name="T34" fmla="*/ 16 w 72"/>
                  <a:gd name="T35" fmla="*/ 1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175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17 w 72"/>
                  <a:gd name="T1" fmla="*/ 3 h 56"/>
                  <a:gd name="T2" fmla="*/ 16 w 72"/>
                  <a:gd name="T3" fmla="*/ 0 h 56"/>
                  <a:gd name="T4" fmla="*/ 15 w 72"/>
                  <a:gd name="T5" fmla="*/ 0 h 56"/>
                  <a:gd name="T6" fmla="*/ 13 w 72"/>
                  <a:gd name="T7" fmla="*/ 0 h 56"/>
                  <a:gd name="T8" fmla="*/ 9 w 72"/>
                  <a:gd name="T9" fmla="*/ 0 h 56"/>
                  <a:gd name="T10" fmla="*/ 6 w 72"/>
                  <a:gd name="T11" fmla="*/ 1 h 56"/>
                  <a:gd name="T12" fmla="*/ 3 w 72"/>
                  <a:gd name="T13" fmla="*/ 2 h 56"/>
                  <a:gd name="T14" fmla="*/ 1 w 72"/>
                  <a:gd name="T15" fmla="*/ 4 h 56"/>
                  <a:gd name="T16" fmla="*/ 0 w 72"/>
                  <a:gd name="T17" fmla="*/ 7 h 56"/>
                  <a:gd name="T18" fmla="*/ 1 w 72"/>
                  <a:gd name="T19" fmla="*/ 11 h 56"/>
                  <a:gd name="T20" fmla="*/ 4 w 72"/>
                  <a:gd name="T21" fmla="*/ 14 h 56"/>
                  <a:gd name="T22" fmla="*/ 7 w 72"/>
                  <a:gd name="T23" fmla="*/ 15 h 56"/>
                  <a:gd name="T24" fmla="*/ 9 w 72"/>
                  <a:gd name="T25" fmla="*/ 14 h 56"/>
                  <a:gd name="T26" fmla="*/ 12 w 72"/>
                  <a:gd name="T27" fmla="*/ 12 h 56"/>
                  <a:gd name="T28" fmla="*/ 14 w 72"/>
                  <a:gd name="T29" fmla="*/ 9 h 56"/>
                  <a:gd name="T30" fmla="*/ 16 w 72"/>
                  <a:gd name="T31" fmla="*/ 6 h 56"/>
                  <a:gd name="T32" fmla="*/ 17 w 72"/>
                  <a:gd name="T33" fmla="*/ 4 h 56"/>
                  <a:gd name="T34" fmla="*/ 17 w 72"/>
                  <a:gd name="T35" fmla="*/ 3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176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8 w 53"/>
                  <a:gd name="T1" fmla="*/ 0 h 72"/>
                  <a:gd name="T2" fmla="*/ 6 w 53"/>
                  <a:gd name="T3" fmla="*/ 0 h 72"/>
                  <a:gd name="T4" fmla="*/ 5 w 53"/>
                  <a:gd name="T5" fmla="*/ 1 h 72"/>
                  <a:gd name="T6" fmla="*/ 4 w 53"/>
                  <a:gd name="T7" fmla="*/ 3 h 72"/>
                  <a:gd name="T8" fmla="*/ 2 w 53"/>
                  <a:gd name="T9" fmla="*/ 6 h 72"/>
                  <a:gd name="T10" fmla="*/ 1 w 53"/>
                  <a:gd name="T11" fmla="*/ 9 h 72"/>
                  <a:gd name="T12" fmla="*/ 0 w 53"/>
                  <a:gd name="T13" fmla="*/ 13 h 72"/>
                  <a:gd name="T14" fmla="*/ 1 w 53"/>
                  <a:gd name="T15" fmla="*/ 16 h 72"/>
                  <a:gd name="T16" fmla="*/ 3 w 53"/>
                  <a:gd name="T17" fmla="*/ 18 h 72"/>
                  <a:gd name="T18" fmla="*/ 7 w 53"/>
                  <a:gd name="T19" fmla="*/ 19 h 72"/>
                  <a:gd name="T20" fmla="*/ 11 w 53"/>
                  <a:gd name="T21" fmla="*/ 18 h 72"/>
                  <a:gd name="T22" fmla="*/ 13 w 53"/>
                  <a:gd name="T23" fmla="*/ 16 h 72"/>
                  <a:gd name="T24" fmla="*/ 14 w 53"/>
                  <a:gd name="T25" fmla="*/ 13 h 72"/>
                  <a:gd name="T26" fmla="*/ 13 w 53"/>
                  <a:gd name="T27" fmla="*/ 9 h 72"/>
                  <a:gd name="T28" fmla="*/ 12 w 53"/>
                  <a:gd name="T29" fmla="*/ 6 h 72"/>
                  <a:gd name="T30" fmla="*/ 10 w 53"/>
                  <a:gd name="T31" fmla="*/ 3 h 72"/>
                  <a:gd name="T32" fmla="*/ 9 w 53"/>
                  <a:gd name="T33" fmla="*/ 1 h 72"/>
                  <a:gd name="T34" fmla="*/ 8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177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1 w 72"/>
                  <a:gd name="T1" fmla="*/ 0 h 57"/>
                  <a:gd name="T2" fmla="*/ 0 w 72"/>
                  <a:gd name="T3" fmla="*/ 3 h 57"/>
                  <a:gd name="T4" fmla="*/ 0 w 72"/>
                  <a:gd name="T5" fmla="*/ 4 h 57"/>
                  <a:gd name="T6" fmla="*/ 1 w 72"/>
                  <a:gd name="T7" fmla="*/ 6 h 57"/>
                  <a:gd name="T8" fmla="*/ 3 w 72"/>
                  <a:gd name="T9" fmla="*/ 9 h 57"/>
                  <a:gd name="T10" fmla="*/ 5 w 72"/>
                  <a:gd name="T11" fmla="*/ 11 h 57"/>
                  <a:gd name="T12" fmla="*/ 8 w 72"/>
                  <a:gd name="T13" fmla="*/ 14 h 57"/>
                  <a:gd name="T14" fmla="*/ 10 w 72"/>
                  <a:gd name="T15" fmla="*/ 15 h 57"/>
                  <a:gd name="T16" fmla="*/ 13 w 72"/>
                  <a:gd name="T17" fmla="*/ 14 h 57"/>
                  <a:gd name="T18" fmla="*/ 16 w 72"/>
                  <a:gd name="T19" fmla="*/ 11 h 57"/>
                  <a:gd name="T20" fmla="*/ 17 w 72"/>
                  <a:gd name="T21" fmla="*/ 7 h 57"/>
                  <a:gd name="T22" fmla="*/ 16 w 72"/>
                  <a:gd name="T23" fmla="*/ 4 h 57"/>
                  <a:gd name="T24" fmla="*/ 14 w 72"/>
                  <a:gd name="T25" fmla="*/ 2 h 57"/>
                  <a:gd name="T26" fmla="*/ 11 w 72"/>
                  <a:gd name="T27" fmla="*/ 1 h 57"/>
                  <a:gd name="T28" fmla="*/ 8 w 72"/>
                  <a:gd name="T29" fmla="*/ 0 h 57"/>
                  <a:gd name="T30" fmla="*/ 5 w 72"/>
                  <a:gd name="T31" fmla="*/ 0 h 57"/>
                  <a:gd name="T32" fmla="*/ 2 w 72"/>
                  <a:gd name="T33" fmla="*/ 0 h 57"/>
                  <a:gd name="T34" fmla="*/ 1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178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2 h 58"/>
                  <a:gd name="T2" fmla="*/ 1 w 72"/>
                  <a:gd name="T3" fmla="*/ 15 h 58"/>
                  <a:gd name="T4" fmla="*/ 2 w 72"/>
                  <a:gd name="T5" fmla="*/ 15 h 58"/>
                  <a:gd name="T6" fmla="*/ 5 w 72"/>
                  <a:gd name="T7" fmla="*/ 15 h 58"/>
                  <a:gd name="T8" fmla="*/ 8 w 72"/>
                  <a:gd name="T9" fmla="*/ 15 h 58"/>
                  <a:gd name="T10" fmla="*/ 11 w 72"/>
                  <a:gd name="T11" fmla="*/ 14 h 58"/>
                  <a:gd name="T12" fmla="*/ 14 w 72"/>
                  <a:gd name="T13" fmla="*/ 13 h 58"/>
                  <a:gd name="T14" fmla="*/ 16 w 72"/>
                  <a:gd name="T15" fmla="*/ 11 h 58"/>
                  <a:gd name="T16" fmla="*/ 17 w 72"/>
                  <a:gd name="T17" fmla="*/ 8 h 58"/>
                  <a:gd name="T18" fmla="*/ 16 w 72"/>
                  <a:gd name="T19" fmla="*/ 4 h 58"/>
                  <a:gd name="T20" fmla="*/ 13 w 72"/>
                  <a:gd name="T21" fmla="*/ 1 h 58"/>
                  <a:gd name="T22" fmla="*/ 10 w 72"/>
                  <a:gd name="T23" fmla="*/ 0 h 58"/>
                  <a:gd name="T24" fmla="*/ 8 w 72"/>
                  <a:gd name="T25" fmla="*/ 2 h 58"/>
                  <a:gd name="T26" fmla="*/ 5 w 72"/>
                  <a:gd name="T27" fmla="*/ 4 h 58"/>
                  <a:gd name="T28" fmla="*/ 3 w 72"/>
                  <a:gd name="T29" fmla="*/ 6 h 58"/>
                  <a:gd name="T30" fmla="*/ 1 w 72"/>
                  <a:gd name="T31" fmla="*/ 9 h 58"/>
                  <a:gd name="T32" fmla="*/ 0 w 72"/>
                  <a:gd name="T33" fmla="*/ 11 h 58"/>
                  <a:gd name="T34" fmla="*/ 0 w 72"/>
                  <a:gd name="T35" fmla="*/ 12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179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36 w 144"/>
                  <a:gd name="T1" fmla="*/ 0 h 167"/>
                  <a:gd name="T2" fmla="*/ 36 w 144"/>
                  <a:gd name="T3" fmla="*/ 7 h 167"/>
                  <a:gd name="T4" fmla="*/ 35 w 144"/>
                  <a:gd name="T5" fmla="*/ 15 h 167"/>
                  <a:gd name="T6" fmla="*/ 33 w 144"/>
                  <a:gd name="T7" fmla="*/ 21 h 167"/>
                  <a:gd name="T8" fmla="*/ 29 w 144"/>
                  <a:gd name="T9" fmla="*/ 28 h 167"/>
                  <a:gd name="T10" fmla="*/ 25 w 144"/>
                  <a:gd name="T11" fmla="*/ 34 h 167"/>
                  <a:gd name="T12" fmla="*/ 21 w 144"/>
                  <a:gd name="T13" fmla="*/ 38 h 167"/>
                  <a:gd name="T14" fmla="*/ 15 w 144"/>
                  <a:gd name="T15" fmla="*/ 41 h 167"/>
                  <a:gd name="T16" fmla="*/ 9 w 144"/>
                  <a:gd name="T17" fmla="*/ 42 h 167"/>
                  <a:gd name="T18" fmla="*/ 4 w 144"/>
                  <a:gd name="T19" fmla="*/ 41 h 167"/>
                  <a:gd name="T20" fmla="*/ 2 w 144"/>
                  <a:gd name="T21" fmla="*/ 38 h 167"/>
                  <a:gd name="T22" fmla="*/ 0 w 144"/>
                  <a:gd name="T23" fmla="*/ 35 h 167"/>
                  <a:gd name="T24" fmla="*/ 1 w 144"/>
                  <a:gd name="T25" fmla="*/ 31 h 167"/>
                  <a:gd name="T26" fmla="*/ 3 w 144"/>
                  <a:gd name="T27" fmla="*/ 28 h 167"/>
                  <a:gd name="T28" fmla="*/ 6 w 144"/>
                  <a:gd name="T29" fmla="*/ 24 h 167"/>
                  <a:gd name="T30" fmla="*/ 11 w 144"/>
                  <a:gd name="T31" fmla="*/ 22 h 167"/>
                  <a:gd name="T32" fmla="*/ 16 w 144"/>
                  <a:gd name="T33" fmla="*/ 21 h 167"/>
                  <a:gd name="T34" fmla="*/ 20 w 144"/>
                  <a:gd name="T35" fmla="*/ 20 h 167"/>
                  <a:gd name="T36" fmla="*/ 24 w 144"/>
                  <a:gd name="T37" fmla="*/ 18 h 167"/>
                  <a:gd name="T38" fmla="*/ 27 w 144"/>
                  <a:gd name="T39" fmla="*/ 15 h 167"/>
                  <a:gd name="T40" fmla="*/ 31 w 144"/>
                  <a:gd name="T41" fmla="*/ 11 h 167"/>
                  <a:gd name="T42" fmla="*/ 33 w 144"/>
                  <a:gd name="T43" fmla="*/ 7 h 167"/>
                  <a:gd name="T44" fmla="*/ 35 w 144"/>
                  <a:gd name="T45" fmla="*/ 4 h 167"/>
                  <a:gd name="T46" fmla="*/ 36 w 144"/>
                  <a:gd name="T47" fmla="*/ 1 h 167"/>
                  <a:gd name="T48" fmla="*/ 36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180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51 w 204"/>
                  <a:gd name="T1" fmla="*/ 0 h 82"/>
                  <a:gd name="T2" fmla="*/ 49 w 204"/>
                  <a:gd name="T3" fmla="*/ 2 h 82"/>
                  <a:gd name="T4" fmla="*/ 47 w 204"/>
                  <a:gd name="T5" fmla="*/ 5 h 82"/>
                  <a:gd name="T6" fmla="*/ 44 w 204"/>
                  <a:gd name="T7" fmla="*/ 7 h 82"/>
                  <a:gd name="T8" fmla="*/ 42 w 204"/>
                  <a:gd name="T9" fmla="*/ 10 h 82"/>
                  <a:gd name="T10" fmla="*/ 38 w 204"/>
                  <a:gd name="T11" fmla="*/ 12 h 82"/>
                  <a:gd name="T12" fmla="*/ 35 w 204"/>
                  <a:gd name="T13" fmla="*/ 14 h 82"/>
                  <a:gd name="T14" fmla="*/ 32 w 204"/>
                  <a:gd name="T15" fmla="*/ 16 h 82"/>
                  <a:gd name="T16" fmla="*/ 29 w 204"/>
                  <a:gd name="T17" fmla="*/ 17 h 82"/>
                  <a:gd name="T18" fmla="*/ 25 w 204"/>
                  <a:gd name="T19" fmla="*/ 18 h 82"/>
                  <a:gd name="T20" fmla="*/ 22 w 204"/>
                  <a:gd name="T21" fmla="*/ 19 h 82"/>
                  <a:gd name="T22" fmla="*/ 19 w 204"/>
                  <a:gd name="T23" fmla="*/ 20 h 82"/>
                  <a:gd name="T24" fmla="*/ 16 w 204"/>
                  <a:gd name="T25" fmla="*/ 20 h 82"/>
                  <a:gd name="T26" fmla="*/ 12 w 204"/>
                  <a:gd name="T27" fmla="*/ 20 h 82"/>
                  <a:gd name="T28" fmla="*/ 10 w 204"/>
                  <a:gd name="T29" fmla="*/ 19 h 82"/>
                  <a:gd name="T30" fmla="*/ 7 w 204"/>
                  <a:gd name="T31" fmla="*/ 17 h 82"/>
                  <a:gd name="T32" fmla="*/ 4 w 204"/>
                  <a:gd name="T33" fmla="*/ 16 h 82"/>
                  <a:gd name="T34" fmla="*/ 1 w 204"/>
                  <a:gd name="T35" fmla="*/ 11 h 82"/>
                  <a:gd name="T36" fmla="*/ 0 w 204"/>
                  <a:gd name="T37" fmla="*/ 8 h 82"/>
                  <a:gd name="T38" fmla="*/ 2 w 204"/>
                  <a:gd name="T39" fmla="*/ 5 h 82"/>
                  <a:gd name="T40" fmla="*/ 5 w 204"/>
                  <a:gd name="T41" fmla="*/ 2 h 82"/>
                  <a:gd name="T42" fmla="*/ 9 w 204"/>
                  <a:gd name="T43" fmla="*/ 0 h 82"/>
                  <a:gd name="T44" fmla="*/ 13 w 204"/>
                  <a:gd name="T45" fmla="*/ 0 h 82"/>
                  <a:gd name="T46" fmla="*/ 18 w 204"/>
                  <a:gd name="T47" fmla="*/ 1 h 82"/>
                  <a:gd name="T48" fmla="*/ 23 w 204"/>
                  <a:gd name="T49" fmla="*/ 3 h 82"/>
                  <a:gd name="T50" fmla="*/ 27 w 204"/>
                  <a:gd name="T51" fmla="*/ 5 h 82"/>
                  <a:gd name="T52" fmla="*/ 31 w 204"/>
                  <a:gd name="T53" fmla="*/ 6 h 82"/>
                  <a:gd name="T54" fmla="*/ 36 w 204"/>
                  <a:gd name="T55" fmla="*/ 5 h 82"/>
                  <a:gd name="T56" fmla="*/ 40 w 204"/>
                  <a:gd name="T57" fmla="*/ 4 h 82"/>
                  <a:gd name="T58" fmla="*/ 45 w 204"/>
                  <a:gd name="T59" fmla="*/ 3 h 82"/>
                  <a:gd name="T60" fmla="*/ 48 w 204"/>
                  <a:gd name="T61" fmla="*/ 1 h 82"/>
                  <a:gd name="T62" fmla="*/ 50 w 204"/>
                  <a:gd name="T63" fmla="*/ 0 h 82"/>
                  <a:gd name="T64" fmla="*/ 5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181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6 w 84"/>
                  <a:gd name="T1" fmla="*/ 0 h 208"/>
                  <a:gd name="T2" fmla="*/ 11 w 84"/>
                  <a:gd name="T3" fmla="*/ 6 h 208"/>
                  <a:gd name="T4" fmla="*/ 15 w 84"/>
                  <a:gd name="T5" fmla="*/ 12 h 208"/>
                  <a:gd name="T6" fmla="*/ 18 w 84"/>
                  <a:gd name="T7" fmla="*/ 19 h 208"/>
                  <a:gd name="T8" fmla="*/ 20 w 84"/>
                  <a:gd name="T9" fmla="*/ 25 h 208"/>
                  <a:gd name="T10" fmla="*/ 21 w 84"/>
                  <a:gd name="T11" fmla="*/ 32 h 208"/>
                  <a:gd name="T12" fmla="*/ 21 w 84"/>
                  <a:gd name="T13" fmla="*/ 39 h 208"/>
                  <a:gd name="T14" fmla="*/ 19 w 84"/>
                  <a:gd name="T15" fmla="*/ 45 h 208"/>
                  <a:gd name="T16" fmla="*/ 15 w 84"/>
                  <a:gd name="T17" fmla="*/ 50 h 208"/>
                  <a:gd name="T18" fmla="*/ 10 w 84"/>
                  <a:gd name="T19" fmla="*/ 52 h 208"/>
                  <a:gd name="T20" fmla="*/ 7 w 84"/>
                  <a:gd name="T21" fmla="*/ 52 h 208"/>
                  <a:gd name="T22" fmla="*/ 3 w 84"/>
                  <a:gd name="T23" fmla="*/ 51 h 208"/>
                  <a:gd name="T24" fmla="*/ 1 w 84"/>
                  <a:gd name="T25" fmla="*/ 47 h 208"/>
                  <a:gd name="T26" fmla="*/ 0 w 84"/>
                  <a:gd name="T27" fmla="*/ 43 h 208"/>
                  <a:gd name="T28" fmla="*/ 1 w 84"/>
                  <a:gd name="T29" fmla="*/ 38 h 208"/>
                  <a:gd name="T30" fmla="*/ 2 w 84"/>
                  <a:gd name="T31" fmla="*/ 34 h 208"/>
                  <a:gd name="T32" fmla="*/ 5 w 84"/>
                  <a:gd name="T33" fmla="*/ 29 h 208"/>
                  <a:gd name="T34" fmla="*/ 9 w 84"/>
                  <a:gd name="T35" fmla="*/ 21 h 208"/>
                  <a:gd name="T36" fmla="*/ 9 w 84"/>
                  <a:gd name="T37" fmla="*/ 12 h 208"/>
                  <a:gd name="T38" fmla="*/ 7 w 84"/>
                  <a:gd name="T39" fmla="*/ 4 h 208"/>
                  <a:gd name="T40" fmla="*/ 6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182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7 w 144"/>
                  <a:gd name="T3" fmla="*/ 1 h 170"/>
                  <a:gd name="T4" fmla="*/ 14 w 144"/>
                  <a:gd name="T5" fmla="*/ 4 h 170"/>
                  <a:gd name="T6" fmla="*/ 21 w 144"/>
                  <a:gd name="T7" fmla="*/ 8 h 170"/>
                  <a:gd name="T8" fmla="*/ 26 w 144"/>
                  <a:gd name="T9" fmla="*/ 12 h 170"/>
                  <a:gd name="T10" fmla="*/ 31 w 144"/>
                  <a:gd name="T11" fmla="*/ 17 h 170"/>
                  <a:gd name="T12" fmla="*/ 35 w 144"/>
                  <a:gd name="T13" fmla="*/ 22 h 170"/>
                  <a:gd name="T14" fmla="*/ 36 w 144"/>
                  <a:gd name="T15" fmla="*/ 29 h 170"/>
                  <a:gd name="T16" fmla="*/ 36 w 144"/>
                  <a:gd name="T17" fmla="*/ 35 h 170"/>
                  <a:gd name="T18" fmla="*/ 34 w 144"/>
                  <a:gd name="T19" fmla="*/ 39 h 170"/>
                  <a:gd name="T20" fmla="*/ 31 w 144"/>
                  <a:gd name="T21" fmla="*/ 41 h 170"/>
                  <a:gd name="T22" fmla="*/ 27 w 144"/>
                  <a:gd name="T23" fmla="*/ 42 h 170"/>
                  <a:gd name="T24" fmla="*/ 24 w 144"/>
                  <a:gd name="T25" fmla="*/ 40 h 170"/>
                  <a:gd name="T26" fmla="*/ 20 w 144"/>
                  <a:gd name="T27" fmla="*/ 37 h 170"/>
                  <a:gd name="T28" fmla="*/ 18 w 144"/>
                  <a:gd name="T29" fmla="*/ 33 h 170"/>
                  <a:gd name="T30" fmla="*/ 16 w 144"/>
                  <a:gd name="T31" fmla="*/ 29 h 170"/>
                  <a:gd name="T32" fmla="*/ 17 w 144"/>
                  <a:gd name="T33" fmla="*/ 24 h 170"/>
                  <a:gd name="T34" fmla="*/ 17 w 144"/>
                  <a:gd name="T35" fmla="*/ 20 h 170"/>
                  <a:gd name="T36" fmla="*/ 15 w 144"/>
                  <a:gd name="T37" fmla="*/ 15 h 170"/>
                  <a:gd name="T38" fmla="*/ 13 w 144"/>
                  <a:gd name="T39" fmla="*/ 11 h 170"/>
                  <a:gd name="T40" fmla="*/ 9 w 144"/>
                  <a:gd name="T41" fmla="*/ 7 h 170"/>
                  <a:gd name="T42" fmla="*/ 6 w 144"/>
                  <a:gd name="T43" fmla="*/ 4 h 170"/>
                  <a:gd name="T44" fmla="*/ 3 w 144"/>
                  <a:gd name="T45" fmla="*/ 2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183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4 h 103"/>
                  <a:gd name="T2" fmla="*/ 3 w 199"/>
                  <a:gd name="T3" fmla="*/ 3 h 103"/>
                  <a:gd name="T4" fmla="*/ 6 w 199"/>
                  <a:gd name="T5" fmla="*/ 2 h 103"/>
                  <a:gd name="T6" fmla="*/ 10 w 199"/>
                  <a:gd name="T7" fmla="*/ 1 h 103"/>
                  <a:gd name="T8" fmla="*/ 13 w 199"/>
                  <a:gd name="T9" fmla="*/ 0 h 103"/>
                  <a:gd name="T10" fmla="*/ 17 w 199"/>
                  <a:gd name="T11" fmla="*/ 0 h 103"/>
                  <a:gd name="T12" fmla="*/ 21 w 199"/>
                  <a:gd name="T13" fmla="*/ 0 h 103"/>
                  <a:gd name="T14" fmla="*/ 24 w 199"/>
                  <a:gd name="T15" fmla="*/ 0 h 103"/>
                  <a:gd name="T16" fmla="*/ 28 w 199"/>
                  <a:gd name="T17" fmla="*/ 0 h 103"/>
                  <a:gd name="T18" fmla="*/ 32 w 199"/>
                  <a:gd name="T19" fmla="*/ 1 h 103"/>
                  <a:gd name="T20" fmla="*/ 35 w 199"/>
                  <a:gd name="T21" fmla="*/ 2 h 103"/>
                  <a:gd name="T22" fmla="*/ 38 w 199"/>
                  <a:gd name="T23" fmla="*/ 3 h 103"/>
                  <a:gd name="T24" fmla="*/ 41 w 199"/>
                  <a:gd name="T25" fmla="*/ 4 h 103"/>
                  <a:gd name="T26" fmla="*/ 43 w 199"/>
                  <a:gd name="T27" fmla="*/ 6 h 103"/>
                  <a:gd name="T28" fmla="*/ 45 w 199"/>
                  <a:gd name="T29" fmla="*/ 8 h 103"/>
                  <a:gd name="T30" fmla="*/ 47 w 199"/>
                  <a:gd name="T31" fmla="*/ 11 h 103"/>
                  <a:gd name="T32" fmla="*/ 49 w 199"/>
                  <a:gd name="T33" fmla="*/ 14 h 103"/>
                  <a:gd name="T34" fmla="*/ 49 w 199"/>
                  <a:gd name="T35" fmla="*/ 19 h 103"/>
                  <a:gd name="T36" fmla="*/ 48 w 199"/>
                  <a:gd name="T37" fmla="*/ 22 h 103"/>
                  <a:gd name="T38" fmla="*/ 45 w 199"/>
                  <a:gd name="T39" fmla="*/ 24 h 103"/>
                  <a:gd name="T40" fmla="*/ 41 w 199"/>
                  <a:gd name="T41" fmla="*/ 25 h 103"/>
                  <a:gd name="T42" fmla="*/ 37 w 199"/>
                  <a:gd name="T43" fmla="*/ 25 h 103"/>
                  <a:gd name="T44" fmla="*/ 33 w 199"/>
                  <a:gd name="T45" fmla="*/ 23 h 103"/>
                  <a:gd name="T46" fmla="*/ 29 w 199"/>
                  <a:gd name="T47" fmla="*/ 20 h 103"/>
                  <a:gd name="T48" fmla="*/ 26 w 199"/>
                  <a:gd name="T49" fmla="*/ 15 h 103"/>
                  <a:gd name="T50" fmla="*/ 24 w 199"/>
                  <a:gd name="T51" fmla="*/ 12 h 103"/>
                  <a:gd name="T52" fmla="*/ 20 w 199"/>
                  <a:gd name="T53" fmla="*/ 9 h 103"/>
                  <a:gd name="T54" fmla="*/ 16 w 199"/>
                  <a:gd name="T55" fmla="*/ 7 h 103"/>
                  <a:gd name="T56" fmla="*/ 11 w 199"/>
                  <a:gd name="T57" fmla="*/ 6 h 103"/>
                  <a:gd name="T58" fmla="*/ 7 w 199"/>
                  <a:gd name="T59" fmla="*/ 5 h 103"/>
                  <a:gd name="T60" fmla="*/ 3 w 199"/>
                  <a:gd name="T61" fmla="*/ 4 h 103"/>
                  <a:gd name="T62" fmla="*/ 1 w 199"/>
                  <a:gd name="T63" fmla="*/ 4 h 103"/>
                  <a:gd name="T64" fmla="*/ 0 w 199"/>
                  <a:gd name="T65" fmla="*/ 4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184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23 w 107"/>
                  <a:gd name="T1" fmla="*/ 0 h 195"/>
                  <a:gd name="T2" fmla="*/ 25 w 107"/>
                  <a:gd name="T3" fmla="*/ 7 h 195"/>
                  <a:gd name="T4" fmla="*/ 26 w 107"/>
                  <a:gd name="T5" fmla="*/ 14 h 195"/>
                  <a:gd name="T6" fmla="*/ 26 w 107"/>
                  <a:gd name="T7" fmla="*/ 22 h 195"/>
                  <a:gd name="T8" fmla="*/ 26 w 107"/>
                  <a:gd name="T9" fmla="*/ 29 h 195"/>
                  <a:gd name="T10" fmla="*/ 24 w 107"/>
                  <a:gd name="T11" fmla="*/ 36 h 195"/>
                  <a:gd name="T12" fmla="*/ 20 w 107"/>
                  <a:gd name="T13" fmla="*/ 41 h 195"/>
                  <a:gd name="T14" fmla="*/ 16 w 107"/>
                  <a:gd name="T15" fmla="*/ 46 h 195"/>
                  <a:gd name="T16" fmla="*/ 11 w 107"/>
                  <a:gd name="T17" fmla="*/ 49 h 195"/>
                  <a:gd name="T18" fmla="*/ 6 w 107"/>
                  <a:gd name="T19" fmla="*/ 49 h 195"/>
                  <a:gd name="T20" fmla="*/ 2 w 107"/>
                  <a:gd name="T21" fmla="*/ 48 h 195"/>
                  <a:gd name="T22" fmla="*/ 0 w 107"/>
                  <a:gd name="T23" fmla="*/ 45 h 195"/>
                  <a:gd name="T24" fmla="*/ 0 w 107"/>
                  <a:gd name="T25" fmla="*/ 41 h 195"/>
                  <a:gd name="T26" fmla="*/ 0 w 107"/>
                  <a:gd name="T27" fmla="*/ 37 h 195"/>
                  <a:gd name="T28" fmla="*/ 3 w 107"/>
                  <a:gd name="T29" fmla="*/ 32 h 195"/>
                  <a:gd name="T30" fmla="*/ 6 w 107"/>
                  <a:gd name="T31" fmla="*/ 29 h 195"/>
                  <a:gd name="T32" fmla="*/ 10 w 107"/>
                  <a:gd name="T33" fmla="*/ 26 h 195"/>
                  <a:gd name="T34" fmla="*/ 14 w 107"/>
                  <a:gd name="T35" fmla="*/ 24 h 195"/>
                  <a:gd name="T36" fmla="*/ 17 w 107"/>
                  <a:gd name="T37" fmla="*/ 20 h 195"/>
                  <a:gd name="T38" fmla="*/ 19 w 107"/>
                  <a:gd name="T39" fmla="*/ 16 h 195"/>
                  <a:gd name="T40" fmla="*/ 21 w 107"/>
                  <a:gd name="T41" fmla="*/ 12 h 195"/>
                  <a:gd name="T42" fmla="*/ 22 w 107"/>
                  <a:gd name="T43" fmla="*/ 7 h 195"/>
                  <a:gd name="T44" fmla="*/ 23 w 107"/>
                  <a:gd name="T45" fmla="*/ 4 h 195"/>
                  <a:gd name="T46" fmla="*/ 23 w 107"/>
                  <a:gd name="T47" fmla="*/ 1 h 195"/>
                  <a:gd name="T48" fmla="*/ 23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185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45 w 183"/>
                  <a:gd name="T1" fmla="*/ 0 h 126"/>
                  <a:gd name="T2" fmla="*/ 43 w 183"/>
                  <a:gd name="T3" fmla="*/ 7 h 126"/>
                  <a:gd name="T4" fmla="*/ 39 w 183"/>
                  <a:gd name="T5" fmla="*/ 13 h 126"/>
                  <a:gd name="T6" fmla="*/ 35 w 183"/>
                  <a:gd name="T7" fmla="*/ 19 h 126"/>
                  <a:gd name="T8" fmla="*/ 30 w 183"/>
                  <a:gd name="T9" fmla="*/ 24 h 126"/>
                  <a:gd name="T10" fmla="*/ 24 w 183"/>
                  <a:gd name="T11" fmla="*/ 28 h 126"/>
                  <a:gd name="T12" fmla="*/ 18 w 183"/>
                  <a:gd name="T13" fmla="*/ 31 h 126"/>
                  <a:gd name="T14" fmla="*/ 12 w 183"/>
                  <a:gd name="T15" fmla="*/ 32 h 126"/>
                  <a:gd name="T16" fmla="*/ 6 w 183"/>
                  <a:gd name="T17" fmla="*/ 30 h 126"/>
                  <a:gd name="T18" fmla="*/ 1 w 183"/>
                  <a:gd name="T19" fmla="*/ 28 h 126"/>
                  <a:gd name="T20" fmla="*/ 0 w 183"/>
                  <a:gd name="T21" fmla="*/ 24 h 126"/>
                  <a:gd name="T22" fmla="*/ 0 w 183"/>
                  <a:gd name="T23" fmla="*/ 21 h 126"/>
                  <a:gd name="T24" fmla="*/ 2 w 183"/>
                  <a:gd name="T25" fmla="*/ 18 h 126"/>
                  <a:gd name="T26" fmla="*/ 5 w 183"/>
                  <a:gd name="T27" fmla="*/ 15 h 126"/>
                  <a:gd name="T28" fmla="*/ 9 w 183"/>
                  <a:gd name="T29" fmla="*/ 13 h 126"/>
                  <a:gd name="T30" fmla="*/ 14 w 183"/>
                  <a:gd name="T31" fmla="*/ 12 h 126"/>
                  <a:gd name="T32" fmla="*/ 19 w 183"/>
                  <a:gd name="T33" fmla="*/ 13 h 126"/>
                  <a:gd name="T34" fmla="*/ 24 w 183"/>
                  <a:gd name="T35" fmla="*/ 13 h 126"/>
                  <a:gd name="T36" fmla="*/ 28 w 183"/>
                  <a:gd name="T37" fmla="*/ 12 h 126"/>
                  <a:gd name="T38" fmla="*/ 32 w 183"/>
                  <a:gd name="T39" fmla="*/ 10 h 126"/>
                  <a:gd name="T40" fmla="*/ 37 w 183"/>
                  <a:gd name="T41" fmla="*/ 8 h 126"/>
                  <a:gd name="T42" fmla="*/ 40 w 183"/>
                  <a:gd name="T43" fmla="*/ 5 h 126"/>
                  <a:gd name="T44" fmla="*/ 43 w 183"/>
                  <a:gd name="T45" fmla="*/ 3 h 126"/>
                  <a:gd name="T46" fmla="*/ 45 w 183"/>
                  <a:gd name="T47" fmla="*/ 1 h 126"/>
                  <a:gd name="T48" fmla="*/ 45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186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6 w 102"/>
                  <a:gd name="T3" fmla="*/ 3 h 197"/>
                  <a:gd name="T4" fmla="*/ 12 w 102"/>
                  <a:gd name="T5" fmla="*/ 8 h 197"/>
                  <a:gd name="T6" fmla="*/ 17 w 102"/>
                  <a:gd name="T7" fmla="*/ 13 h 197"/>
                  <a:gd name="T8" fmla="*/ 21 w 102"/>
                  <a:gd name="T9" fmla="*/ 19 h 197"/>
                  <a:gd name="T10" fmla="*/ 24 w 102"/>
                  <a:gd name="T11" fmla="*/ 25 h 197"/>
                  <a:gd name="T12" fmla="*/ 27 w 102"/>
                  <a:gd name="T13" fmla="*/ 32 h 197"/>
                  <a:gd name="T14" fmla="*/ 27 w 102"/>
                  <a:gd name="T15" fmla="*/ 38 h 197"/>
                  <a:gd name="T16" fmla="*/ 24 w 102"/>
                  <a:gd name="T17" fmla="*/ 44 h 197"/>
                  <a:gd name="T18" fmla="*/ 20 w 102"/>
                  <a:gd name="T19" fmla="*/ 47 h 197"/>
                  <a:gd name="T20" fmla="*/ 17 w 102"/>
                  <a:gd name="T21" fmla="*/ 49 h 197"/>
                  <a:gd name="T22" fmla="*/ 13 w 102"/>
                  <a:gd name="T23" fmla="*/ 48 h 197"/>
                  <a:gd name="T24" fmla="*/ 10 w 102"/>
                  <a:gd name="T25" fmla="*/ 45 h 197"/>
                  <a:gd name="T26" fmla="*/ 8 w 102"/>
                  <a:gd name="T27" fmla="*/ 42 h 197"/>
                  <a:gd name="T28" fmla="*/ 7 w 102"/>
                  <a:gd name="T29" fmla="*/ 37 h 197"/>
                  <a:gd name="T30" fmla="*/ 7 w 102"/>
                  <a:gd name="T31" fmla="*/ 33 h 197"/>
                  <a:gd name="T32" fmla="*/ 8 w 102"/>
                  <a:gd name="T33" fmla="*/ 28 h 197"/>
                  <a:gd name="T34" fmla="*/ 10 w 102"/>
                  <a:gd name="T35" fmla="*/ 24 h 197"/>
                  <a:gd name="T36" fmla="*/ 9 w 102"/>
                  <a:gd name="T37" fmla="*/ 19 h 197"/>
                  <a:gd name="T38" fmla="*/ 8 w 102"/>
                  <a:gd name="T39" fmla="*/ 14 h 197"/>
                  <a:gd name="T40" fmla="*/ 6 w 102"/>
                  <a:gd name="T41" fmla="*/ 10 h 197"/>
                  <a:gd name="T42" fmla="*/ 4 w 102"/>
                  <a:gd name="T43" fmla="*/ 6 h 197"/>
                  <a:gd name="T44" fmla="*/ 2 w 102"/>
                  <a:gd name="T45" fmla="*/ 3 h 197"/>
                  <a:gd name="T46" fmla="*/ 1 w 102"/>
                  <a:gd name="T47" fmla="*/ 1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187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7 w 180"/>
                  <a:gd name="T3" fmla="*/ 0 h 129"/>
                  <a:gd name="T4" fmla="*/ 15 w 180"/>
                  <a:gd name="T5" fmla="*/ 0 h 129"/>
                  <a:gd name="T6" fmla="*/ 22 w 180"/>
                  <a:gd name="T7" fmla="*/ 1 h 129"/>
                  <a:gd name="T8" fmla="*/ 29 w 180"/>
                  <a:gd name="T9" fmla="*/ 4 h 129"/>
                  <a:gd name="T10" fmla="*/ 35 w 180"/>
                  <a:gd name="T11" fmla="*/ 7 h 129"/>
                  <a:gd name="T12" fmla="*/ 40 w 180"/>
                  <a:gd name="T13" fmla="*/ 11 h 129"/>
                  <a:gd name="T14" fmla="*/ 44 w 180"/>
                  <a:gd name="T15" fmla="*/ 16 h 129"/>
                  <a:gd name="T16" fmla="*/ 45 w 180"/>
                  <a:gd name="T17" fmla="*/ 22 h 129"/>
                  <a:gd name="T18" fmla="*/ 45 w 180"/>
                  <a:gd name="T19" fmla="*/ 27 h 129"/>
                  <a:gd name="T20" fmla="*/ 43 w 180"/>
                  <a:gd name="T21" fmla="*/ 30 h 129"/>
                  <a:gd name="T22" fmla="*/ 39 w 180"/>
                  <a:gd name="T23" fmla="*/ 32 h 129"/>
                  <a:gd name="T24" fmla="*/ 36 w 180"/>
                  <a:gd name="T25" fmla="*/ 32 h 129"/>
                  <a:gd name="T26" fmla="*/ 32 w 180"/>
                  <a:gd name="T27" fmla="*/ 30 h 129"/>
                  <a:gd name="T28" fmla="*/ 28 w 180"/>
                  <a:gd name="T29" fmla="*/ 27 h 129"/>
                  <a:gd name="T30" fmla="*/ 25 w 180"/>
                  <a:gd name="T31" fmla="*/ 23 h 129"/>
                  <a:gd name="T32" fmla="*/ 24 w 180"/>
                  <a:gd name="T33" fmla="*/ 18 h 129"/>
                  <a:gd name="T34" fmla="*/ 22 w 180"/>
                  <a:gd name="T35" fmla="*/ 14 h 129"/>
                  <a:gd name="T36" fmla="*/ 19 w 180"/>
                  <a:gd name="T37" fmla="*/ 11 h 129"/>
                  <a:gd name="T38" fmla="*/ 15 w 180"/>
                  <a:gd name="T39" fmla="*/ 7 h 129"/>
                  <a:gd name="T40" fmla="*/ 11 w 180"/>
                  <a:gd name="T41" fmla="*/ 5 h 129"/>
                  <a:gd name="T42" fmla="*/ 7 w 180"/>
                  <a:gd name="T43" fmla="*/ 3 h 129"/>
                  <a:gd name="T44" fmla="*/ 4 w 180"/>
                  <a:gd name="T45" fmla="*/ 1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188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13 h 85"/>
                  <a:gd name="T2" fmla="*/ 3 w 206"/>
                  <a:gd name="T3" fmla="*/ 11 h 85"/>
                  <a:gd name="T4" fmla="*/ 6 w 206"/>
                  <a:gd name="T5" fmla="*/ 9 h 85"/>
                  <a:gd name="T6" fmla="*/ 9 w 206"/>
                  <a:gd name="T7" fmla="*/ 7 h 85"/>
                  <a:gd name="T8" fmla="*/ 12 w 206"/>
                  <a:gd name="T9" fmla="*/ 5 h 85"/>
                  <a:gd name="T10" fmla="*/ 15 w 206"/>
                  <a:gd name="T11" fmla="*/ 4 h 85"/>
                  <a:gd name="T12" fmla="*/ 19 w 206"/>
                  <a:gd name="T13" fmla="*/ 2 h 85"/>
                  <a:gd name="T14" fmla="*/ 22 w 206"/>
                  <a:gd name="T15" fmla="*/ 1 h 85"/>
                  <a:gd name="T16" fmla="*/ 26 w 206"/>
                  <a:gd name="T17" fmla="*/ 0 h 85"/>
                  <a:gd name="T18" fmla="*/ 30 w 206"/>
                  <a:gd name="T19" fmla="*/ 0 h 85"/>
                  <a:gd name="T20" fmla="*/ 33 w 206"/>
                  <a:gd name="T21" fmla="*/ 0 h 85"/>
                  <a:gd name="T22" fmla="*/ 36 w 206"/>
                  <a:gd name="T23" fmla="*/ 0 h 85"/>
                  <a:gd name="T24" fmla="*/ 39 w 206"/>
                  <a:gd name="T25" fmla="*/ 0 h 85"/>
                  <a:gd name="T26" fmla="*/ 42 w 206"/>
                  <a:gd name="T27" fmla="*/ 1 h 85"/>
                  <a:gd name="T28" fmla="*/ 45 w 206"/>
                  <a:gd name="T29" fmla="*/ 3 h 85"/>
                  <a:gd name="T30" fmla="*/ 48 w 206"/>
                  <a:gd name="T31" fmla="*/ 4 h 85"/>
                  <a:gd name="T32" fmla="*/ 50 w 206"/>
                  <a:gd name="T33" fmla="*/ 7 h 85"/>
                  <a:gd name="T34" fmla="*/ 52 w 206"/>
                  <a:gd name="T35" fmla="*/ 11 h 85"/>
                  <a:gd name="T36" fmla="*/ 52 w 206"/>
                  <a:gd name="T37" fmla="*/ 15 h 85"/>
                  <a:gd name="T38" fmla="*/ 50 w 206"/>
                  <a:gd name="T39" fmla="*/ 18 h 85"/>
                  <a:gd name="T40" fmla="*/ 47 w 206"/>
                  <a:gd name="T41" fmla="*/ 20 h 85"/>
                  <a:gd name="T42" fmla="*/ 42 w 206"/>
                  <a:gd name="T43" fmla="*/ 21 h 85"/>
                  <a:gd name="T44" fmla="*/ 38 w 206"/>
                  <a:gd name="T45" fmla="*/ 21 h 85"/>
                  <a:gd name="T46" fmla="*/ 33 w 206"/>
                  <a:gd name="T47" fmla="*/ 19 h 85"/>
                  <a:gd name="T48" fmla="*/ 29 w 206"/>
                  <a:gd name="T49" fmla="*/ 15 h 85"/>
                  <a:gd name="T50" fmla="*/ 26 w 206"/>
                  <a:gd name="T51" fmla="*/ 13 h 85"/>
                  <a:gd name="T52" fmla="*/ 21 w 206"/>
                  <a:gd name="T53" fmla="*/ 11 h 85"/>
                  <a:gd name="T54" fmla="*/ 17 w 206"/>
                  <a:gd name="T55" fmla="*/ 11 h 85"/>
                  <a:gd name="T56" fmla="*/ 12 w 206"/>
                  <a:gd name="T57" fmla="*/ 11 h 85"/>
                  <a:gd name="T58" fmla="*/ 8 w 206"/>
                  <a:gd name="T59" fmla="*/ 12 h 85"/>
                  <a:gd name="T60" fmla="*/ 4 w 206"/>
                  <a:gd name="T61" fmla="*/ 12 h 85"/>
                  <a:gd name="T62" fmla="*/ 1 w 206"/>
                  <a:gd name="T63" fmla="*/ 13 h 85"/>
                  <a:gd name="T64" fmla="*/ 0 w 206"/>
                  <a:gd name="T65" fmla="*/ 1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189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1 h 95"/>
                  <a:gd name="T2" fmla="*/ 6 w 147"/>
                  <a:gd name="T3" fmla="*/ 0 h 95"/>
                  <a:gd name="T4" fmla="*/ 12 w 147"/>
                  <a:gd name="T5" fmla="*/ 0 h 95"/>
                  <a:gd name="T6" fmla="*/ 17 w 147"/>
                  <a:gd name="T7" fmla="*/ 0 h 95"/>
                  <a:gd name="T8" fmla="*/ 23 w 147"/>
                  <a:gd name="T9" fmla="*/ 2 h 95"/>
                  <a:gd name="T10" fmla="*/ 28 w 147"/>
                  <a:gd name="T11" fmla="*/ 4 h 95"/>
                  <a:gd name="T12" fmla="*/ 32 w 147"/>
                  <a:gd name="T13" fmla="*/ 7 h 95"/>
                  <a:gd name="T14" fmla="*/ 36 w 147"/>
                  <a:gd name="T15" fmla="*/ 11 h 95"/>
                  <a:gd name="T16" fmla="*/ 37 w 147"/>
                  <a:gd name="T17" fmla="*/ 15 h 95"/>
                  <a:gd name="T18" fmla="*/ 37 w 147"/>
                  <a:gd name="T19" fmla="*/ 19 h 95"/>
                  <a:gd name="T20" fmla="*/ 36 w 147"/>
                  <a:gd name="T21" fmla="*/ 22 h 95"/>
                  <a:gd name="T22" fmla="*/ 33 w 147"/>
                  <a:gd name="T23" fmla="*/ 23 h 95"/>
                  <a:gd name="T24" fmla="*/ 30 w 147"/>
                  <a:gd name="T25" fmla="*/ 23 h 95"/>
                  <a:gd name="T26" fmla="*/ 27 w 147"/>
                  <a:gd name="T27" fmla="*/ 22 h 95"/>
                  <a:gd name="T28" fmla="*/ 24 w 147"/>
                  <a:gd name="T29" fmla="*/ 20 h 95"/>
                  <a:gd name="T30" fmla="*/ 21 w 147"/>
                  <a:gd name="T31" fmla="*/ 17 h 95"/>
                  <a:gd name="T32" fmla="*/ 20 w 147"/>
                  <a:gd name="T33" fmla="*/ 13 h 95"/>
                  <a:gd name="T34" fmla="*/ 18 w 147"/>
                  <a:gd name="T35" fmla="*/ 10 h 95"/>
                  <a:gd name="T36" fmla="*/ 16 w 147"/>
                  <a:gd name="T37" fmla="*/ 8 h 95"/>
                  <a:gd name="T38" fmla="*/ 13 w 147"/>
                  <a:gd name="T39" fmla="*/ 5 h 95"/>
                  <a:gd name="T40" fmla="*/ 9 w 147"/>
                  <a:gd name="T41" fmla="*/ 4 h 95"/>
                  <a:gd name="T42" fmla="*/ 6 w 147"/>
                  <a:gd name="T43" fmla="*/ 3 h 95"/>
                  <a:gd name="T44" fmla="*/ 3 w 147"/>
                  <a:gd name="T45" fmla="*/ 1 h 95"/>
                  <a:gd name="T46" fmla="*/ 1 w 147"/>
                  <a:gd name="T47" fmla="*/ 1 h 95"/>
                  <a:gd name="T48" fmla="*/ 0 w 147"/>
                  <a:gd name="T49" fmla="*/ 1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190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5 w 87"/>
                  <a:gd name="T3" fmla="*/ 3 h 154"/>
                  <a:gd name="T4" fmla="*/ 9 w 87"/>
                  <a:gd name="T5" fmla="*/ 6 h 154"/>
                  <a:gd name="T6" fmla="*/ 14 w 87"/>
                  <a:gd name="T7" fmla="*/ 10 h 154"/>
                  <a:gd name="T8" fmla="*/ 17 w 87"/>
                  <a:gd name="T9" fmla="*/ 15 h 154"/>
                  <a:gd name="T10" fmla="*/ 20 w 87"/>
                  <a:gd name="T11" fmla="*/ 20 h 154"/>
                  <a:gd name="T12" fmla="*/ 21 w 87"/>
                  <a:gd name="T13" fmla="*/ 25 h 154"/>
                  <a:gd name="T14" fmla="*/ 21 w 87"/>
                  <a:gd name="T15" fmla="*/ 30 h 154"/>
                  <a:gd name="T16" fmla="*/ 20 w 87"/>
                  <a:gd name="T17" fmla="*/ 35 h 154"/>
                  <a:gd name="T18" fmla="*/ 17 w 87"/>
                  <a:gd name="T19" fmla="*/ 38 h 154"/>
                  <a:gd name="T20" fmla="*/ 14 w 87"/>
                  <a:gd name="T21" fmla="*/ 39 h 154"/>
                  <a:gd name="T22" fmla="*/ 12 w 87"/>
                  <a:gd name="T23" fmla="*/ 38 h 154"/>
                  <a:gd name="T24" fmla="*/ 9 w 87"/>
                  <a:gd name="T25" fmla="*/ 36 h 154"/>
                  <a:gd name="T26" fmla="*/ 7 w 87"/>
                  <a:gd name="T27" fmla="*/ 34 h 154"/>
                  <a:gd name="T28" fmla="*/ 6 w 87"/>
                  <a:gd name="T29" fmla="*/ 30 h 154"/>
                  <a:gd name="T30" fmla="*/ 6 w 87"/>
                  <a:gd name="T31" fmla="*/ 26 h 154"/>
                  <a:gd name="T32" fmla="*/ 7 w 87"/>
                  <a:gd name="T33" fmla="*/ 22 h 154"/>
                  <a:gd name="T34" fmla="*/ 8 w 87"/>
                  <a:gd name="T35" fmla="*/ 19 h 154"/>
                  <a:gd name="T36" fmla="*/ 7 w 87"/>
                  <a:gd name="T37" fmla="*/ 15 h 154"/>
                  <a:gd name="T38" fmla="*/ 6 w 87"/>
                  <a:gd name="T39" fmla="*/ 12 h 154"/>
                  <a:gd name="T40" fmla="*/ 5 w 87"/>
                  <a:gd name="T41" fmla="*/ 8 h 154"/>
                  <a:gd name="T42" fmla="*/ 3 w 87"/>
                  <a:gd name="T43" fmla="*/ 5 h 154"/>
                  <a:gd name="T44" fmla="*/ 1 w 87"/>
                  <a:gd name="T45" fmla="*/ 3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191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17 h 69"/>
                  <a:gd name="T2" fmla="*/ 4 w 161"/>
                  <a:gd name="T3" fmla="*/ 13 h 69"/>
                  <a:gd name="T4" fmla="*/ 8 w 161"/>
                  <a:gd name="T5" fmla="*/ 9 h 69"/>
                  <a:gd name="T6" fmla="*/ 13 w 161"/>
                  <a:gd name="T7" fmla="*/ 5 h 69"/>
                  <a:gd name="T8" fmla="*/ 18 w 161"/>
                  <a:gd name="T9" fmla="*/ 2 h 69"/>
                  <a:gd name="T10" fmla="*/ 23 w 161"/>
                  <a:gd name="T11" fmla="*/ 1 h 69"/>
                  <a:gd name="T12" fmla="*/ 28 w 161"/>
                  <a:gd name="T13" fmla="*/ 0 h 69"/>
                  <a:gd name="T14" fmla="*/ 33 w 161"/>
                  <a:gd name="T15" fmla="*/ 1 h 69"/>
                  <a:gd name="T16" fmla="*/ 37 w 161"/>
                  <a:gd name="T17" fmla="*/ 3 h 69"/>
                  <a:gd name="T18" fmla="*/ 40 w 161"/>
                  <a:gd name="T19" fmla="*/ 6 h 69"/>
                  <a:gd name="T20" fmla="*/ 41 w 161"/>
                  <a:gd name="T21" fmla="*/ 9 h 69"/>
                  <a:gd name="T22" fmla="*/ 39 w 161"/>
                  <a:gd name="T23" fmla="*/ 11 h 69"/>
                  <a:gd name="T24" fmla="*/ 37 w 161"/>
                  <a:gd name="T25" fmla="*/ 13 h 69"/>
                  <a:gd name="T26" fmla="*/ 34 w 161"/>
                  <a:gd name="T27" fmla="*/ 15 h 69"/>
                  <a:gd name="T28" fmla="*/ 31 w 161"/>
                  <a:gd name="T29" fmla="*/ 16 h 69"/>
                  <a:gd name="T30" fmla="*/ 27 w 161"/>
                  <a:gd name="T31" fmla="*/ 15 h 69"/>
                  <a:gd name="T32" fmla="*/ 23 w 161"/>
                  <a:gd name="T33" fmla="*/ 13 h 69"/>
                  <a:gd name="T34" fmla="*/ 20 w 161"/>
                  <a:gd name="T35" fmla="*/ 12 h 69"/>
                  <a:gd name="T36" fmla="*/ 16 w 161"/>
                  <a:gd name="T37" fmla="*/ 11 h 69"/>
                  <a:gd name="T38" fmla="*/ 12 w 161"/>
                  <a:gd name="T39" fmla="*/ 12 h 69"/>
                  <a:gd name="T40" fmla="*/ 9 w 161"/>
                  <a:gd name="T41" fmla="*/ 13 h 69"/>
                  <a:gd name="T42" fmla="*/ 6 w 161"/>
                  <a:gd name="T43" fmla="*/ 14 h 69"/>
                  <a:gd name="T44" fmla="*/ 3 w 161"/>
                  <a:gd name="T45" fmla="*/ 16 h 69"/>
                  <a:gd name="T46" fmla="*/ 1 w 161"/>
                  <a:gd name="T47" fmla="*/ 17 h 69"/>
                  <a:gd name="T48" fmla="*/ 0 w 161"/>
                  <a:gd name="T49" fmla="*/ 17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192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33 h 133"/>
                  <a:gd name="T2" fmla="*/ 1 w 114"/>
                  <a:gd name="T3" fmla="*/ 27 h 133"/>
                  <a:gd name="T4" fmla="*/ 2 w 114"/>
                  <a:gd name="T5" fmla="*/ 22 h 133"/>
                  <a:gd name="T6" fmla="*/ 3 w 114"/>
                  <a:gd name="T7" fmla="*/ 16 h 133"/>
                  <a:gd name="T8" fmla="*/ 6 w 114"/>
                  <a:gd name="T9" fmla="*/ 11 h 133"/>
                  <a:gd name="T10" fmla="*/ 9 w 114"/>
                  <a:gd name="T11" fmla="*/ 6 h 133"/>
                  <a:gd name="T12" fmla="*/ 13 w 114"/>
                  <a:gd name="T13" fmla="*/ 3 h 133"/>
                  <a:gd name="T14" fmla="*/ 17 w 114"/>
                  <a:gd name="T15" fmla="*/ 0 h 133"/>
                  <a:gd name="T16" fmla="*/ 22 w 114"/>
                  <a:gd name="T17" fmla="*/ 0 h 133"/>
                  <a:gd name="T18" fmla="*/ 26 w 114"/>
                  <a:gd name="T19" fmla="*/ 1 h 133"/>
                  <a:gd name="T20" fmla="*/ 28 w 114"/>
                  <a:gd name="T21" fmla="*/ 3 h 133"/>
                  <a:gd name="T22" fmla="*/ 29 w 114"/>
                  <a:gd name="T23" fmla="*/ 5 h 133"/>
                  <a:gd name="T24" fmla="*/ 28 w 114"/>
                  <a:gd name="T25" fmla="*/ 8 h 133"/>
                  <a:gd name="T26" fmla="*/ 27 w 114"/>
                  <a:gd name="T27" fmla="*/ 11 h 133"/>
                  <a:gd name="T28" fmla="*/ 24 w 114"/>
                  <a:gd name="T29" fmla="*/ 14 h 133"/>
                  <a:gd name="T30" fmla="*/ 21 w 114"/>
                  <a:gd name="T31" fmla="*/ 16 h 133"/>
                  <a:gd name="T32" fmla="*/ 16 w 114"/>
                  <a:gd name="T33" fmla="*/ 16 h 133"/>
                  <a:gd name="T34" fmla="*/ 13 w 114"/>
                  <a:gd name="T35" fmla="*/ 17 h 133"/>
                  <a:gd name="T36" fmla="*/ 10 w 114"/>
                  <a:gd name="T37" fmla="*/ 19 h 133"/>
                  <a:gd name="T38" fmla="*/ 8 w 114"/>
                  <a:gd name="T39" fmla="*/ 22 h 133"/>
                  <a:gd name="T40" fmla="*/ 5 w 114"/>
                  <a:gd name="T41" fmla="*/ 24 h 133"/>
                  <a:gd name="T42" fmla="*/ 3 w 114"/>
                  <a:gd name="T43" fmla="*/ 28 h 133"/>
                  <a:gd name="T44" fmla="*/ 2 w 114"/>
                  <a:gd name="T45" fmla="*/ 30 h 133"/>
                  <a:gd name="T46" fmla="*/ 1 w 114"/>
                  <a:gd name="T47" fmla="*/ 32 h 133"/>
                  <a:gd name="T48" fmla="*/ 0 w 114"/>
                  <a:gd name="T49" fmla="*/ 33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193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8 w 70"/>
                  <a:gd name="T1" fmla="*/ 41 h 163"/>
                  <a:gd name="T2" fmla="*/ 5 w 70"/>
                  <a:gd name="T3" fmla="*/ 37 h 163"/>
                  <a:gd name="T4" fmla="*/ 3 w 70"/>
                  <a:gd name="T5" fmla="*/ 31 h 163"/>
                  <a:gd name="T6" fmla="*/ 1 w 70"/>
                  <a:gd name="T7" fmla="*/ 26 h 163"/>
                  <a:gd name="T8" fmla="*/ 0 w 70"/>
                  <a:gd name="T9" fmla="*/ 20 h 163"/>
                  <a:gd name="T10" fmla="*/ 0 w 70"/>
                  <a:gd name="T11" fmla="*/ 14 h 163"/>
                  <a:gd name="T12" fmla="*/ 1 w 70"/>
                  <a:gd name="T13" fmla="*/ 9 h 163"/>
                  <a:gd name="T14" fmla="*/ 4 w 70"/>
                  <a:gd name="T15" fmla="*/ 5 h 163"/>
                  <a:gd name="T16" fmla="*/ 7 w 70"/>
                  <a:gd name="T17" fmla="*/ 2 h 163"/>
                  <a:gd name="T18" fmla="*/ 11 w 70"/>
                  <a:gd name="T19" fmla="*/ 0 h 163"/>
                  <a:gd name="T20" fmla="*/ 14 w 70"/>
                  <a:gd name="T21" fmla="*/ 1 h 163"/>
                  <a:gd name="T22" fmla="*/ 16 w 70"/>
                  <a:gd name="T23" fmla="*/ 3 h 163"/>
                  <a:gd name="T24" fmla="*/ 18 w 70"/>
                  <a:gd name="T25" fmla="*/ 6 h 163"/>
                  <a:gd name="T26" fmla="*/ 18 w 70"/>
                  <a:gd name="T27" fmla="*/ 9 h 163"/>
                  <a:gd name="T28" fmla="*/ 17 w 70"/>
                  <a:gd name="T29" fmla="*/ 12 h 163"/>
                  <a:gd name="T30" fmla="*/ 15 w 70"/>
                  <a:gd name="T31" fmla="*/ 16 h 163"/>
                  <a:gd name="T32" fmla="*/ 12 w 70"/>
                  <a:gd name="T33" fmla="*/ 19 h 163"/>
                  <a:gd name="T34" fmla="*/ 9 w 70"/>
                  <a:gd name="T35" fmla="*/ 25 h 163"/>
                  <a:gd name="T36" fmla="*/ 7 w 70"/>
                  <a:gd name="T37" fmla="*/ 32 h 163"/>
                  <a:gd name="T38" fmla="*/ 7 w 70"/>
                  <a:gd name="T39" fmla="*/ 38 h 163"/>
                  <a:gd name="T40" fmla="*/ 8 w 70"/>
                  <a:gd name="T41" fmla="*/ 4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194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2 w 361"/>
                  <a:gd name="T1" fmla="*/ 2 h 348"/>
                  <a:gd name="T2" fmla="*/ 0 w 361"/>
                  <a:gd name="T3" fmla="*/ 1 h 348"/>
                  <a:gd name="T4" fmla="*/ 0 w 361"/>
                  <a:gd name="T5" fmla="*/ 0 h 348"/>
                  <a:gd name="T6" fmla="*/ 2 w 361"/>
                  <a:gd name="T7" fmla="*/ 0 h 348"/>
                  <a:gd name="T8" fmla="*/ 5 w 361"/>
                  <a:gd name="T9" fmla="*/ 1 h 348"/>
                  <a:gd name="T10" fmla="*/ 11 w 361"/>
                  <a:gd name="T11" fmla="*/ 2 h 348"/>
                  <a:gd name="T12" fmla="*/ 17 w 361"/>
                  <a:gd name="T13" fmla="*/ 4 h 348"/>
                  <a:gd name="T14" fmla="*/ 24 w 361"/>
                  <a:gd name="T15" fmla="*/ 7 h 348"/>
                  <a:gd name="T16" fmla="*/ 32 w 361"/>
                  <a:gd name="T17" fmla="*/ 10 h 348"/>
                  <a:gd name="T18" fmla="*/ 40 w 361"/>
                  <a:gd name="T19" fmla="*/ 14 h 348"/>
                  <a:gd name="T20" fmla="*/ 49 w 361"/>
                  <a:gd name="T21" fmla="*/ 19 h 348"/>
                  <a:gd name="T22" fmla="*/ 57 w 361"/>
                  <a:gd name="T23" fmla="*/ 24 h 348"/>
                  <a:gd name="T24" fmla="*/ 65 w 361"/>
                  <a:gd name="T25" fmla="*/ 30 h 348"/>
                  <a:gd name="T26" fmla="*/ 72 w 361"/>
                  <a:gd name="T27" fmla="*/ 37 h 348"/>
                  <a:gd name="T28" fmla="*/ 79 w 361"/>
                  <a:gd name="T29" fmla="*/ 45 h 348"/>
                  <a:gd name="T30" fmla="*/ 85 w 361"/>
                  <a:gd name="T31" fmla="*/ 53 h 348"/>
                  <a:gd name="T32" fmla="*/ 89 w 361"/>
                  <a:gd name="T33" fmla="*/ 62 h 348"/>
                  <a:gd name="T34" fmla="*/ 90 w 361"/>
                  <a:gd name="T35" fmla="*/ 67 h 348"/>
                  <a:gd name="T36" fmla="*/ 89 w 361"/>
                  <a:gd name="T37" fmla="*/ 72 h 348"/>
                  <a:gd name="T38" fmla="*/ 88 w 361"/>
                  <a:gd name="T39" fmla="*/ 76 h 348"/>
                  <a:gd name="T40" fmla="*/ 86 w 361"/>
                  <a:gd name="T41" fmla="*/ 80 h 348"/>
                  <a:gd name="T42" fmla="*/ 84 w 361"/>
                  <a:gd name="T43" fmla="*/ 83 h 348"/>
                  <a:gd name="T44" fmla="*/ 82 w 361"/>
                  <a:gd name="T45" fmla="*/ 85 h 348"/>
                  <a:gd name="T46" fmla="*/ 80 w 361"/>
                  <a:gd name="T47" fmla="*/ 87 h 348"/>
                  <a:gd name="T48" fmla="*/ 80 w 361"/>
                  <a:gd name="T49" fmla="*/ 87 h 348"/>
                  <a:gd name="T50" fmla="*/ 80 w 361"/>
                  <a:gd name="T51" fmla="*/ 87 h 348"/>
                  <a:gd name="T52" fmla="*/ 81 w 361"/>
                  <a:gd name="T53" fmla="*/ 86 h 348"/>
                  <a:gd name="T54" fmla="*/ 82 w 361"/>
                  <a:gd name="T55" fmla="*/ 83 h 348"/>
                  <a:gd name="T56" fmla="*/ 84 w 361"/>
                  <a:gd name="T57" fmla="*/ 80 h 348"/>
                  <a:gd name="T58" fmla="*/ 85 w 361"/>
                  <a:gd name="T59" fmla="*/ 77 h 348"/>
                  <a:gd name="T60" fmla="*/ 85 w 361"/>
                  <a:gd name="T61" fmla="*/ 72 h 348"/>
                  <a:gd name="T62" fmla="*/ 85 w 361"/>
                  <a:gd name="T63" fmla="*/ 67 h 348"/>
                  <a:gd name="T64" fmla="*/ 84 w 361"/>
                  <a:gd name="T65" fmla="*/ 61 h 348"/>
                  <a:gd name="T66" fmla="*/ 81 w 361"/>
                  <a:gd name="T67" fmla="*/ 55 h 348"/>
                  <a:gd name="T68" fmla="*/ 77 w 361"/>
                  <a:gd name="T69" fmla="*/ 49 h 348"/>
                  <a:gd name="T70" fmla="*/ 70 w 361"/>
                  <a:gd name="T71" fmla="*/ 42 h 348"/>
                  <a:gd name="T72" fmla="*/ 62 w 361"/>
                  <a:gd name="T73" fmla="*/ 34 h 348"/>
                  <a:gd name="T74" fmla="*/ 51 w 361"/>
                  <a:gd name="T75" fmla="*/ 27 h 348"/>
                  <a:gd name="T76" fmla="*/ 38 w 361"/>
                  <a:gd name="T77" fmla="*/ 19 h 348"/>
                  <a:gd name="T78" fmla="*/ 22 w 361"/>
                  <a:gd name="T79" fmla="*/ 10 h 348"/>
                  <a:gd name="T80" fmla="*/ 2 w 361"/>
                  <a:gd name="T81" fmla="*/ 2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195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7 w 126"/>
                  <a:gd name="T1" fmla="*/ 0 h 343"/>
                  <a:gd name="T2" fmla="*/ 3 w 126"/>
                  <a:gd name="T3" fmla="*/ 7 h 343"/>
                  <a:gd name="T4" fmla="*/ 1 w 126"/>
                  <a:gd name="T5" fmla="*/ 17 h 343"/>
                  <a:gd name="T6" fmla="*/ 0 w 126"/>
                  <a:gd name="T7" fmla="*/ 30 h 343"/>
                  <a:gd name="T8" fmla="*/ 2 w 126"/>
                  <a:gd name="T9" fmla="*/ 43 h 343"/>
                  <a:gd name="T10" fmla="*/ 5 w 126"/>
                  <a:gd name="T11" fmla="*/ 57 h 343"/>
                  <a:gd name="T12" fmla="*/ 11 w 126"/>
                  <a:gd name="T13" fmla="*/ 69 h 343"/>
                  <a:gd name="T14" fmla="*/ 20 w 126"/>
                  <a:gd name="T15" fmla="*/ 79 h 343"/>
                  <a:gd name="T16" fmla="*/ 32 w 126"/>
                  <a:gd name="T17" fmla="*/ 85 h 343"/>
                  <a:gd name="T18" fmla="*/ 31 w 126"/>
                  <a:gd name="T19" fmla="*/ 85 h 343"/>
                  <a:gd name="T20" fmla="*/ 29 w 126"/>
                  <a:gd name="T21" fmla="*/ 83 h 343"/>
                  <a:gd name="T22" fmla="*/ 26 w 126"/>
                  <a:gd name="T23" fmla="*/ 80 h 343"/>
                  <a:gd name="T24" fmla="*/ 22 w 126"/>
                  <a:gd name="T25" fmla="*/ 76 h 343"/>
                  <a:gd name="T26" fmla="*/ 18 w 126"/>
                  <a:gd name="T27" fmla="*/ 72 h 343"/>
                  <a:gd name="T28" fmla="*/ 14 w 126"/>
                  <a:gd name="T29" fmla="*/ 66 h 343"/>
                  <a:gd name="T30" fmla="*/ 11 w 126"/>
                  <a:gd name="T31" fmla="*/ 61 h 343"/>
                  <a:gd name="T32" fmla="*/ 8 w 126"/>
                  <a:gd name="T33" fmla="*/ 55 h 343"/>
                  <a:gd name="T34" fmla="*/ 5 w 126"/>
                  <a:gd name="T35" fmla="*/ 45 h 343"/>
                  <a:gd name="T36" fmla="*/ 4 w 126"/>
                  <a:gd name="T37" fmla="*/ 36 h 343"/>
                  <a:gd name="T38" fmla="*/ 3 w 126"/>
                  <a:gd name="T39" fmla="*/ 27 h 343"/>
                  <a:gd name="T40" fmla="*/ 4 w 126"/>
                  <a:gd name="T41" fmla="*/ 18 h 343"/>
                  <a:gd name="T42" fmla="*/ 5 w 126"/>
                  <a:gd name="T43" fmla="*/ 10 h 343"/>
                  <a:gd name="T44" fmla="*/ 5 w 126"/>
                  <a:gd name="T45" fmla="*/ 5 h 343"/>
                  <a:gd name="T46" fmla="*/ 6 w 126"/>
                  <a:gd name="T47" fmla="*/ 1 h 343"/>
                  <a:gd name="T48" fmla="*/ 7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196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82 w 332"/>
                  <a:gd name="T1" fmla="*/ 40 h 160"/>
                  <a:gd name="T2" fmla="*/ 81 w 332"/>
                  <a:gd name="T3" fmla="*/ 37 h 160"/>
                  <a:gd name="T4" fmla="*/ 79 w 332"/>
                  <a:gd name="T5" fmla="*/ 33 h 160"/>
                  <a:gd name="T6" fmla="*/ 76 w 332"/>
                  <a:gd name="T7" fmla="*/ 29 h 160"/>
                  <a:gd name="T8" fmla="*/ 72 w 332"/>
                  <a:gd name="T9" fmla="*/ 24 h 160"/>
                  <a:gd name="T10" fmla="*/ 68 w 332"/>
                  <a:gd name="T11" fmla="*/ 20 h 160"/>
                  <a:gd name="T12" fmla="*/ 63 w 332"/>
                  <a:gd name="T13" fmla="*/ 16 h 160"/>
                  <a:gd name="T14" fmla="*/ 57 w 332"/>
                  <a:gd name="T15" fmla="*/ 12 h 160"/>
                  <a:gd name="T16" fmla="*/ 51 w 332"/>
                  <a:gd name="T17" fmla="*/ 9 h 160"/>
                  <a:gd name="T18" fmla="*/ 45 w 332"/>
                  <a:gd name="T19" fmla="*/ 6 h 160"/>
                  <a:gd name="T20" fmla="*/ 39 w 332"/>
                  <a:gd name="T21" fmla="*/ 3 h 160"/>
                  <a:gd name="T22" fmla="*/ 33 w 332"/>
                  <a:gd name="T23" fmla="*/ 1 h 160"/>
                  <a:gd name="T24" fmla="*/ 26 w 332"/>
                  <a:gd name="T25" fmla="*/ 0 h 160"/>
                  <a:gd name="T26" fmla="*/ 19 w 332"/>
                  <a:gd name="T27" fmla="*/ 0 h 160"/>
                  <a:gd name="T28" fmla="*/ 12 w 332"/>
                  <a:gd name="T29" fmla="*/ 1 h 160"/>
                  <a:gd name="T30" fmla="*/ 6 w 332"/>
                  <a:gd name="T31" fmla="*/ 3 h 160"/>
                  <a:gd name="T32" fmla="*/ 0 w 332"/>
                  <a:gd name="T33" fmla="*/ 6 h 160"/>
                  <a:gd name="T34" fmla="*/ 1 w 332"/>
                  <a:gd name="T35" fmla="*/ 6 h 160"/>
                  <a:gd name="T36" fmla="*/ 3 w 332"/>
                  <a:gd name="T37" fmla="*/ 5 h 160"/>
                  <a:gd name="T38" fmla="*/ 8 w 332"/>
                  <a:gd name="T39" fmla="*/ 5 h 160"/>
                  <a:gd name="T40" fmla="*/ 13 w 332"/>
                  <a:gd name="T41" fmla="*/ 4 h 160"/>
                  <a:gd name="T42" fmla="*/ 19 w 332"/>
                  <a:gd name="T43" fmla="*/ 4 h 160"/>
                  <a:gd name="T44" fmla="*/ 26 w 332"/>
                  <a:gd name="T45" fmla="*/ 4 h 160"/>
                  <a:gd name="T46" fmla="*/ 33 w 332"/>
                  <a:gd name="T47" fmla="*/ 5 h 160"/>
                  <a:gd name="T48" fmla="*/ 39 w 332"/>
                  <a:gd name="T49" fmla="*/ 6 h 160"/>
                  <a:gd name="T50" fmla="*/ 48 w 332"/>
                  <a:gd name="T51" fmla="*/ 10 h 160"/>
                  <a:gd name="T52" fmla="*/ 56 w 332"/>
                  <a:gd name="T53" fmla="*/ 15 h 160"/>
                  <a:gd name="T54" fmla="*/ 63 w 332"/>
                  <a:gd name="T55" fmla="*/ 21 h 160"/>
                  <a:gd name="T56" fmla="*/ 70 w 332"/>
                  <a:gd name="T57" fmla="*/ 26 h 160"/>
                  <a:gd name="T58" fmla="*/ 75 w 332"/>
                  <a:gd name="T59" fmla="*/ 32 h 160"/>
                  <a:gd name="T60" fmla="*/ 79 w 332"/>
                  <a:gd name="T61" fmla="*/ 36 h 160"/>
                  <a:gd name="T62" fmla="*/ 82 w 332"/>
                  <a:gd name="T63" fmla="*/ 39 h 160"/>
                  <a:gd name="T64" fmla="*/ 82 w 332"/>
                  <a:gd name="T65" fmla="*/ 4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197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82 w 373"/>
                  <a:gd name="T1" fmla="*/ 334 h 1340"/>
                  <a:gd name="T2" fmla="*/ 60 w 373"/>
                  <a:gd name="T3" fmla="*/ 331 h 1340"/>
                  <a:gd name="T4" fmla="*/ 40 w 373"/>
                  <a:gd name="T5" fmla="*/ 326 h 1340"/>
                  <a:gd name="T6" fmla="*/ 24 w 373"/>
                  <a:gd name="T7" fmla="*/ 317 h 1340"/>
                  <a:gd name="T8" fmla="*/ 13 w 373"/>
                  <a:gd name="T9" fmla="*/ 303 h 1340"/>
                  <a:gd name="T10" fmla="*/ 10 w 373"/>
                  <a:gd name="T11" fmla="*/ 283 h 1340"/>
                  <a:gd name="T12" fmla="*/ 17 w 373"/>
                  <a:gd name="T13" fmla="*/ 255 h 1340"/>
                  <a:gd name="T14" fmla="*/ 35 w 373"/>
                  <a:gd name="T15" fmla="*/ 217 h 1340"/>
                  <a:gd name="T16" fmla="*/ 62 w 373"/>
                  <a:gd name="T17" fmla="*/ 175 h 1340"/>
                  <a:gd name="T18" fmla="*/ 79 w 373"/>
                  <a:gd name="T19" fmla="*/ 139 h 1340"/>
                  <a:gd name="T20" fmla="*/ 89 w 373"/>
                  <a:gd name="T21" fmla="*/ 107 h 1340"/>
                  <a:gd name="T22" fmla="*/ 92 w 373"/>
                  <a:gd name="T23" fmla="*/ 78 h 1340"/>
                  <a:gd name="T24" fmla="*/ 88 w 373"/>
                  <a:gd name="T25" fmla="*/ 53 h 1340"/>
                  <a:gd name="T26" fmla="*/ 80 w 373"/>
                  <a:gd name="T27" fmla="*/ 33 h 1340"/>
                  <a:gd name="T28" fmla="*/ 69 w 373"/>
                  <a:gd name="T29" fmla="*/ 17 h 1340"/>
                  <a:gd name="T30" fmla="*/ 54 w 373"/>
                  <a:gd name="T31" fmla="*/ 6 h 1340"/>
                  <a:gd name="T32" fmla="*/ 40 w 373"/>
                  <a:gd name="T33" fmla="*/ 1 h 1340"/>
                  <a:gd name="T34" fmla="*/ 29 w 373"/>
                  <a:gd name="T35" fmla="*/ 1 h 1340"/>
                  <a:gd name="T36" fmla="*/ 21 w 373"/>
                  <a:gd name="T37" fmla="*/ 4 h 1340"/>
                  <a:gd name="T38" fmla="*/ 14 w 373"/>
                  <a:gd name="T39" fmla="*/ 9 h 1340"/>
                  <a:gd name="T40" fmla="*/ 8 w 373"/>
                  <a:gd name="T41" fmla="*/ 16 h 1340"/>
                  <a:gd name="T42" fmla="*/ 4 w 373"/>
                  <a:gd name="T43" fmla="*/ 22 h 1340"/>
                  <a:gd name="T44" fmla="*/ 1 w 373"/>
                  <a:gd name="T45" fmla="*/ 27 h 1340"/>
                  <a:gd name="T46" fmla="*/ 0 w 373"/>
                  <a:gd name="T47" fmla="*/ 31 h 1340"/>
                  <a:gd name="T48" fmla="*/ 0 w 373"/>
                  <a:gd name="T49" fmla="*/ 31 h 1340"/>
                  <a:gd name="T50" fmla="*/ 2 w 373"/>
                  <a:gd name="T51" fmla="*/ 28 h 1340"/>
                  <a:gd name="T52" fmla="*/ 5 w 373"/>
                  <a:gd name="T53" fmla="*/ 24 h 1340"/>
                  <a:gd name="T54" fmla="*/ 11 w 373"/>
                  <a:gd name="T55" fmla="*/ 19 h 1340"/>
                  <a:gd name="T56" fmla="*/ 17 w 373"/>
                  <a:gd name="T57" fmla="*/ 14 h 1340"/>
                  <a:gd name="T58" fmla="*/ 24 w 373"/>
                  <a:gd name="T59" fmla="*/ 10 h 1340"/>
                  <a:gd name="T60" fmla="*/ 33 w 373"/>
                  <a:gd name="T61" fmla="*/ 7 h 1340"/>
                  <a:gd name="T62" fmla="*/ 42 w 373"/>
                  <a:gd name="T63" fmla="*/ 7 h 1340"/>
                  <a:gd name="T64" fmla="*/ 52 w 373"/>
                  <a:gd name="T65" fmla="*/ 11 h 1340"/>
                  <a:gd name="T66" fmla="*/ 63 w 373"/>
                  <a:gd name="T67" fmla="*/ 18 h 1340"/>
                  <a:gd name="T68" fmla="*/ 73 w 373"/>
                  <a:gd name="T69" fmla="*/ 29 h 1340"/>
                  <a:gd name="T70" fmla="*/ 81 w 373"/>
                  <a:gd name="T71" fmla="*/ 43 h 1340"/>
                  <a:gd name="T72" fmla="*/ 87 w 373"/>
                  <a:gd name="T73" fmla="*/ 59 h 1340"/>
                  <a:gd name="T74" fmla="*/ 90 w 373"/>
                  <a:gd name="T75" fmla="*/ 79 h 1340"/>
                  <a:gd name="T76" fmla="*/ 88 w 373"/>
                  <a:gd name="T77" fmla="*/ 101 h 1340"/>
                  <a:gd name="T78" fmla="*/ 80 w 373"/>
                  <a:gd name="T79" fmla="*/ 126 h 1340"/>
                  <a:gd name="T80" fmla="*/ 67 w 373"/>
                  <a:gd name="T81" fmla="*/ 153 h 1340"/>
                  <a:gd name="T82" fmla="*/ 51 w 373"/>
                  <a:gd name="T83" fmla="*/ 179 h 1340"/>
                  <a:gd name="T84" fmla="*/ 36 w 373"/>
                  <a:gd name="T85" fmla="*/ 204 h 1340"/>
                  <a:gd name="T86" fmla="*/ 23 w 373"/>
                  <a:gd name="T87" fmla="*/ 226 h 1340"/>
                  <a:gd name="T88" fmla="*/ 12 w 373"/>
                  <a:gd name="T89" fmla="*/ 246 h 1340"/>
                  <a:gd name="T90" fmla="*/ 4 w 373"/>
                  <a:gd name="T91" fmla="*/ 265 h 1340"/>
                  <a:gd name="T92" fmla="*/ 1 w 373"/>
                  <a:gd name="T93" fmla="*/ 283 h 1340"/>
                  <a:gd name="T94" fmla="*/ 4 w 373"/>
                  <a:gd name="T95" fmla="*/ 299 h 1340"/>
                  <a:gd name="T96" fmla="*/ 14 w 373"/>
                  <a:gd name="T97" fmla="*/ 313 h 1340"/>
                  <a:gd name="T98" fmla="*/ 26 w 373"/>
                  <a:gd name="T99" fmla="*/ 323 h 1340"/>
                  <a:gd name="T100" fmla="*/ 39 w 373"/>
                  <a:gd name="T101" fmla="*/ 330 h 1340"/>
                  <a:gd name="T102" fmla="*/ 53 w 373"/>
                  <a:gd name="T103" fmla="*/ 333 h 1340"/>
                  <a:gd name="T104" fmla="*/ 67 w 373"/>
                  <a:gd name="T105" fmla="*/ 335 h 1340"/>
                  <a:gd name="T106" fmla="*/ 79 w 373"/>
                  <a:gd name="T107" fmla="*/ 335 h 1340"/>
                  <a:gd name="T108" fmla="*/ 87 w 373"/>
                  <a:gd name="T109" fmla="*/ 335 h 1340"/>
                  <a:gd name="T110" fmla="*/ 92 w 373"/>
                  <a:gd name="T111" fmla="*/ 334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198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25 w 110"/>
                  <a:gd name="T1" fmla="*/ 16 h 123"/>
                  <a:gd name="T2" fmla="*/ 27 w 110"/>
                  <a:gd name="T3" fmla="*/ 14 h 123"/>
                  <a:gd name="T4" fmla="*/ 28 w 110"/>
                  <a:gd name="T5" fmla="*/ 12 h 123"/>
                  <a:gd name="T6" fmla="*/ 28 w 110"/>
                  <a:gd name="T7" fmla="*/ 10 h 123"/>
                  <a:gd name="T8" fmla="*/ 27 w 110"/>
                  <a:gd name="T9" fmla="*/ 8 h 123"/>
                  <a:gd name="T10" fmla="*/ 26 w 110"/>
                  <a:gd name="T11" fmla="*/ 7 h 123"/>
                  <a:gd name="T12" fmla="*/ 24 w 110"/>
                  <a:gd name="T13" fmla="*/ 6 h 123"/>
                  <a:gd name="T14" fmla="*/ 22 w 110"/>
                  <a:gd name="T15" fmla="*/ 5 h 123"/>
                  <a:gd name="T16" fmla="*/ 20 w 110"/>
                  <a:gd name="T17" fmla="*/ 6 h 123"/>
                  <a:gd name="T18" fmla="*/ 19 w 110"/>
                  <a:gd name="T19" fmla="*/ 4 h 123"/>
                  <a:gd name="T20" fmla="*/ 18 w 110"/>
                  <a:gd name="T21" fmla="*/ 2 h 123"/>
                  <a:gd name="T22" fmla="*/ 16 w 110"/>
                  <a:gd name="T23" fmla="*/ 1 h 123"/>
                  <a:gd name="T24" fmla="*/ 14 w 110"/>
                  <a:gd name="T25" fmla="*/ 0 h 123"/>
                  <a:gd name="T26" fmla="*/ 12 w 110"/>
                  <a:gd name="T27" fmla="*/ 1 h 123"/>
                  <a:gd name="T28" fmla="*/ 11 w 110"/>
                  <a:gd name="T29" fmla="*/ 2 h 123"/>
                  <a:gd name="T30" fmla="*/ 9 w 110"/>
                  <a:gd name="T31" fmla="*/ 4 h 123"/>
                  <a:gd name="T32" fmla="*/ 9 w 110"/>
                  <a:gd name="T33" fmla="*/ 6 h 123"/>
                  <a:gd name="T34" fmla="*/ 7 w 110"/>
                  <a:gd name="T35" fmla="*/ 5 h 123"/>
                  <a:gd name="T36" fmla="*/ 5 w 110"/>
                  <a:gd name="T37" fmla="*/ 5 h 123"/>
                  <a:gd name="T38" fmla="*/ 3 w 110"/>
                  <a:gd name="T39" fmla="*/ 6 h 123"/>
                  <a:gd name="T40" fmla="*/ 1 w 110"/>
                  <a:gd name="T41" fmla="*/ 8 h 123"/>
                  <a:gd name="T42" fmla="*/ 1 w 110"/>
                  <a:gd name="T43" fmla="*/ 10 h 123"/>
                  <a:gd name="T44" fmla="*/ 1 w 110"/>
                  <a:gd name="T45" fmla="*/ 12 h 123"/>
                  <a:gd name="T46" fmla="*/ 1 w 110"/>
                  <a:gd name="T47" fmla="*/ 14 h 123"/>
                  <a:gd name="T48" fmla="*/ 3 w 110"/>
                  <a:gd name="T49" fmla="*/ 16 h 123"/>
                  <a:gd name="T50" fmla="*/ 1 w 110"/>
                  <a:gd name="T51" fmla="*/ 17 h 123"/>
                  <a:gd name="T52" fmla="*/ 0 w 110"/>
                  <a:gd name="T53" fmla="*/ 19 h 123"/>
                  <a:gd name="T54" fmla="*/ 0 w 110"/>
                  <a:gd name="T55" fmla="*/ 21 h 123"/>
                  <a:gd name="T56" fmla="*/ 1 w 110"/>
                  <a:gd name="T57" fmla="*/ 23 h 123"/>
                  <a:gd name="T58" fmla="*/ 2 w 110"/>
                  <a:gd name="T59" fmla="*/ 25 h 123"/>
                  <a:gd name="T60" fmla="*/ 4 w 110"/>
                  <a:gd name="T61" fmla="*/ 26 h 123"/>
                  <a:gd name="T62" fmla="*/ 6 w 110"/>
                  <a:gd name="T63" fmla="*/ 26 h 123"/>
                  <a:gd name="T64" fmla="*/ 9 w 110"/>
                  <a:gd name="T65" fmla="*/ 25 h 123"/>
                  <a:gd name="T66" fmla="*/ 9 w 110"/>
                  <a:gd name="T67" fmla="*/ 28 h 123"/>
                  <a:gd name="T68" fmla="*/ 10 w 110"/>
                  <a:gd name="T69" fmla="*/ 29 h 123"/>
                  <a:gd name="T70" fmla="*/ 12 w 110"/>
                  <a:gd name="T71" fmla="*/ 31 h 123"/>
                  <a:gd name="T72" fmla="*/ 14 w 110"/>
                  <a:gd name="T73" fmla="*/ 31 h 123"/>
                  <a:gd name="T74" fmla="*/ 16 w 110"/>
                  <a:gd name="T75" fmla="*/ 31 h 123"/>
                  <a:gd name="T76" fmla="*/ 18 w 110"/>
                  <a:gd name="T77" fmla="*/ 29 h 123"/>
                  <a:gd name="T78" fmla="*/ 19 w 110"/>
                  <a:gd name="T79" fmla="*/ 28 h 123"/>
                  <a:gd name="T80" fmla="*/ 19 w 110"/>
                  <a:gd name="T81" fmla="*/ 26 h 123"/>
                  <a:gd name="T82" fmla="*/ 22 w 110"/>
                  <a:gd name="T83" fmla="*/ 26 h 123"/>
                  <a:gd name="T84" fmla="*/ 24 w 110"/>
                  <a:gd name="T85" fmla="*/ 26 h 123"/>
                  <a:gd name="T86" fmla="*/ 26 w 110"/>
                  <a:gd name="T87" fmla="*/ 25 h 123"/>
                  <a:gd name="T88" fmla="*/ 27 w 110"/>
                  <a:gd name="T89" fmla="*/ 24 h 123"/>
                  <a:gd name="T90" fmla="*/ 28 w 110"/>
                  <a:gd name="T91" fmla="*/ 22 h 123"/>
                  <a:gd name="T92" fmla="*/ 28 w 110"/>
                  <a:gd name="T93" fmla="*/ 20 h 123"/>
                  <a:gd name="T94" fmla="*/ 27 w 110"/>
                  <a:gd name="T95" fmla="*/ 18 h 123"/>
                  <a:gd name="T96" fmla="*/ 25 w 110"/>
                  <a:gd name="T97" fmla="*/ 16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199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4 w 31"/>
                  <a:gd name="T1" fmla="*/ 8 h 33"/>
                  <a:gd name="T2" fmla="*/ 3 w 31"/>
                  <a:gd name="T3" fmla="*/ 8 h 33"/>
                  <a:gd name="T4" fmla="*/ 1 w 31"/>
                  <a:gd name="T5" fmla="*/ 7 h 33"/>
                  <a:gd name="T6" fmla="*/ 1 w 31"/>
                  <a:gd name="T7" fmla="*/ 6 h 33"/>
                  <a:gd name="T8" fmla="*/ 0 w 31"/>
                  <a:gd name="T9" fmla="*/ 4 h 33"/>
                  <a:gd name="T10" fmla="*/ 1 w 31"/>
                  <a:gd name="T11" fmla="*/ 2 h 33"/>
                  <a:gd name="T12" fmla="*/ 1 w 31"/>
                  <a:gd name="T13" fmla="*/ 1 h 33"/>
                  <a:gd name="T14" fmla="*/ 3 w 31"/>
                  <a:gd name="T15" fmla="*/ 0 h 33"/>
                  <a:gd name="T16" fmla="*/ 4 w 31"/>
                  <a:gd name="T17" fmla="*/ 0 h 33"/>
                  <a:gd name="T18" fmla="*/ 6 w 31"/>
                  <a:gd name="T19" fmla="*/ 0 h 33"/>
                  <a:gd name="T20" fmla="*/ 7 w 31"/>
                  <a:gd name="T21" fmla="*/ 1 h 33"/>
                  <a:gd name="T22" fmla="*/ 8 w 31"/>
                  <a:gd name="T23" fmla="*/ 2 h 33"/>
                  <a:gd name="T24" fmla="*/ 8 w 31"/>
                  <a:gd name="T25" fmla="*/ 4 h 33"/>
                  <a:gd name="T26" fmla="*/ 8 w 31"/>
                  <a:gd name="T27" fmla="*/ 6 h 33"/>
                  <a:gd name="T28" fmla="*/ 7 w 31"/>
                  <a:gd name="T29" fmla="*/ 7 h 33"/>
                  <a:gd name="T30" fmla="*/ 6 w 31"/>
                  <a:gd name="T31" fmla="*/ 8 h 33"/>
                  <a:gd name="T32" fmla="*/ 4 w 31"/>
                  <a:gd name="T33" fmla="*/ 8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200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26 w 111"/>
                  <a:gd name="T1" fmla="*/ 16 h 122"/>
                  <a:gd name="T2" fmla="*/ 27 w 111"/>
                  <a:gd name="T3" fmla="*/ 14 h 122"/>
                  <a:gd name="T4" fmla="*/ 28 w 111"/>
                  <a:gd name="T5" fmla="*/ 12 h 122"/>
                  <a:gd name="T6" fmla="*/ 28 w 111"/>
                  <a:gd name="T7" fmla="*/ 10 h 122"/>
                  <a:gd name="T8" fmla="*/ 28 w 111"/>
                  <a:gd name="T9" fmla="*/ 8 h 122"/>
                  <a:gd name="T10" fmla="*/ 26 w 111"/>
                  <a:gd name="T11" fmla="*/ 6 h 122"/>
                  <a:gd name="T12" fmla="*/ 24 w 111"/>
                  <a:gd name="T13" fmla="*/ 6 h 122"/>
                  <a:gd name="T14" fmla="*/ 22 w 111"/>
                  <a:gd name="T15" fmla="*/ 5 h 122"/>
                  <a:gd name="T16" fmla="*/ 20 w 111"/>
                  <a:gd name="T17" fmla="*/ 6 h 122"/>
                  <a:gd name="T18" fmla="*/ 20 w 111"/>
                  <a:gd name="T19" fmla="*/ 4 h 122"/>
                  <a:gd name="T20" fmla="*/ 18 w 111"/>
                  <a:gd name="T21" fmla="*/ 2 h 122"/>
                  <a:gd name="T22" fmla="*/ 16 w 111"/>
                  <a:gd name="T23" fmla="*/ 1 h 122"/>
                  <a:gd name="T24" fmla="*/ 14 w 111"/>
                  <a:gd name="T25" fmla="*/ 0 h 122"/>
                  <a:gd name="T26" fmla="*/ 12 w 111"/>
                  <a:gd name="T27" fmla="*/ 1 h 122"/>
                  <a:gd name="T28" fmla="*/ 11 w 111"/>
                  <a:gd name="T29" fmla="*/ 2 h 122"/>
                  <a:gd name="T30" fmla="*/ 9 w 111"/>
                  <a:gd name="T31" fmla="*/ 4 h 122"/>
                  <a:gd name="T32" fmla="*/ 9 w 111"/>
                  <a:gd name="T33" fmla="*/ 6 h 122"/>
                  <a:gd name="T34" fmla="*/ 7 w 111"/>
                  <a:gd name="T35" fmla="*/ 5 h 122"/>
                  <a:gd name="T36" fmla="*/ 5 w 111"/>
                  <a:gd name="T37" fmla="*/ 5 h 122"/>
                  <a:gd name="T38" fmla="*/ 3 w 111"/>
                  <a:gd name="T39" fmla="*/ 6 h 122"/>
                  <a:gd name="T40" fmla="*/ 1 w 111"/>
                  <a:gd name="T41" fmla="*/ 8 h 122"/>
                  <a:gd name="T42" fmla="*/ 1 w 111"/>
                  <a:gd name="T43" fmla="*/ 10 h 122"/>
                  <a:gd name="T44" fmla="*/ 1 w 111"/>
                  <a:gd name="T45" fmla="*/ 12 h 122"/>
                  <a:gd name="T46" fmla="*/ 1 w 111"/>
                  <a:gd name="T47" fmla="*/ 14 h 122"/>
                  <a:gd name="T48" fmla="*/ 3 w 111"/>
                  <a:gd name="T49" fmla="*/ 15 h 122"/>
                  <a:gd name="T50" fmla="*/ 1 w 111"/>
                  <a:gd name="T51" fmla="*/ 17 h 122"/>
                  <a:gd name="T52" fmla="*/ 1 w 111"/>
                  <a:gd name="T53" fmla="*/ 19 h 122"/>
                  <a:gd name="T54" fmla="*/ 0 w 111"/>
                  <a:gd name="T55" fmla="*/ 21 h 122"/>
                  <a:gd name="T56" fmla="*/ 1 w 111"/>
                  <a:gd name="T57" fmla="*/ 23 h 122"/>
                  <a:gd name="T58" fmla="*/ 2 w 111"/>
                  <a:gd name="T59" fmla="*/ 25 h 122"/>
                  <a:gd name="T60" fmla="*/ 4 w 111"/>
                  <a:gd name="T61" fmla="*/ 26 h 122"/>
                  <a:gd name="T62" fmla="*/ 6 w 111"/>
                  <a:gd name="T63" fmla="*/ 26 h 122"/>
                  <a:gd name="T64" fmla="*/ 9 w 111"/>
                  <a:gd name="T65" fmla="*/ 25 h 122"/>
                  <a:gd name="T66" fmla="*/ 9 w 111"/>
                  <a:gd name="T67" fmla="*/ 27 h 122"/>
                  <a:gd name="T68" fmla="*/ 10 w 111"/>
                  <a:gd name="T69" fmla="*/ 29 h 122"/>
                  <a:gd name="T70" fmla="*/ 12 w 111"/>
                  <a:gd name="T71" fmla="*/ 30 h 122"/>
                  <a:gd name="T72" fmla="*/ 14 w 111"/>
                  <a:gd name="T73" fmla="*/ 31 h 122"/>
                  <a:gd name="T74" fmla="*/ 16 w 111"/>
                  <a:gd name="T75" fmla="*/ 30 h 122"/>
                  <a:gd name="T76" fmla="*/ 18 w 111"/>
                  <a:gd name="T77" fmla="*/ 29 h 122"/>
                  <a:gd name="T78" fmla="*/ 19 w 111"/>
                  <a:gd name="T79" fmla="*/ 27 h 122"/>
                  <a:gd name="T80" fmla="*/ 20 w 111"/>
                  <a:gd name="T81" fmla="*/ 25 h 122"/>
                  <a:gd name="T82" fmla="*/ 22 w 111"/>
                  <a:gd name="T83" fmla="*/ 26 h 122"/>
                  <a:gd name="T84" fmla="*/ 24 w 111"/>
                  <a:gd name="T85" fmla="*/ 26 h 122"/>
                  <a:gd name="T86" fmla="*/ 26 w 111"/>
                  <a:gd name="T87" fmla="*/ 25 h 122"/>
                  <a:gd name="T88" fmla="*/ 28 w 111"/>
                  <a:gd name="T89" fmla="*/ 23 h 122"/>
                  <a:gd name="T90" fmla="*/ 28 w 111"/>
                  <a:gd name="T91" fmla="*/ 21 h 122"/>
                  <a:gd name="T92" fmla="*/ 28 w 111"/>
                  <a:gd name="T93" fmla="*/ 19 h 122"/>
                  <a:gd name="T94" fmla="*/ 27 w 111"/>
                  <a:gd name="T95" fmla="*/ 17 h 122"/>
                  <a:gd name="T96" fmla="*/ 26 w 111"/>
                  <a:gd name="T97" fmla="*/ 16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Freeform 201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4 w 32"/>
                  <a:gd name="T1" fmla="*/ 8 h 32"/>
                  <a:gd name="T2" fmla="*/ 3 w 32"/>
                  <a:gd name="T3" fmla="*/ 8 h 32"/>
                  <a:gd name="T4" fmla="*/ 1 w 32"/>
                  <a:gd name="T5" fmla="*/ 7 h 32"/>
                  <a:gd name="T6" fmla="*/ 1 w 32"/>
                  <a:gd name="T7" fmla="*/ 6 h 32"/>
                  <a:gd name="T8" fmla="*/ 0 w 32"/>
                  <a:gd name="T9" fmla="*/ 4 h 32"/>
                  <a:gd name="T10" fmla="*/ 1 w 32"/>
                  <a:gd name="T11" fmla="*/ 3 h 32"/>
                  <a:gd name="T12" fmla="*/ 1 w 32"/>
                  <a:gd name="T13" fmla="*/ 2 h 32"/>
                  <a:gd name="T14" fmla="*/ 3 w 32"/>
                  <a:gd name="T15" fmla="*/ 1 h 32"/>
                  <a:gd name="T16" fmla="*/ 4 w 32"/>
                  <a:gd name="T17" fmla="*/ 0 h 32"/>
                  <a:gd name="T18" fmla="*/ 6 w 32"/>
                  <a:gd name="T19" fmla="*/ 1 h 32"/>
                  <a:gd name="T20" fmla="*/ 7 w 32"/>
                  <a:gd name="T21" fmla="*/ 2 h 32"/>
                  <a:gd name="T22" fmla="*/ 8 w 32"/>
                  <a:gd name="T23" fmla="*/ 3 h 32"/>
                  <a:gd name="T24" fmla="*/ 8 w 32"/>
                  <a:gd name="T25" fmla="*/ 4 h 32"/>
                  <a:gd name="T26" fmla="*/ 8 w 32"/>
                  <a:gd name="T27" fmla="*/ 6 h 32"/>
                  <a:gd name="T28" fmla="*/ 7 w 32"/>
                  <a:gd name="T29" fmla="*/ 7 h 32"/>
                  <a:gd name="T30" fmla="*/ 6 w 32"/>
                  <a:gd name="T31" fmla="*/ 8 h 32"/>
                  <a:gd name="T32" fmla="*/ 4 w 32"/>
                  <a:gd name="T33" fmla="*/ 8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Freeform 202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33 w 136"/>
                  <a:gd name="T1" fmla="*/ 16 h 149"/>
                  <a:gd name="T2" fmla="*/ 34 w 136"/>
                  <a:gd name="T3" fmla="*/ 11 h 149"/>
                  <a:gd name="T4" fmla="*/ 33 w 136"/>
                  <a:gd name="T5" fmla="*/ 8 h 149"/>
                  <a:gd name="T6" fmla="*/ 31 w 136"/>
                  <a:gd name="T7" fmla="*/ 7 h 149"/>
                  <a:gd name="T8" fmla="*/ 28 w 136"/>
                  <a:gd name="T9" fmla="*/ 6 h 149"/>
                  <a:gd name="T10" fmla="*/ 26 w 136"/>
                  <a:gd name="T11" fmla="*/ 6 h 149"/>
                  <a:gd name="T12" fmla="*/ 24 w 136"/>
                  <a:gd name="T13" fmla="*/ 4 h 149"/>
                  <a:gd name="T14" fmla="*/ 20 w 136"/>
                  <a:gd name="T15" fmla="*/ 0 h 149"/>
                  <a:gd name="T16" fmla="*/ 15 w 136"/>
                  <a:gd name="T17" fmla="*/ 0 h 149"/>
                  <a:gd name="T18" fmla="*/ 11 w 136"/>
                  <a:gd name="T19" fmla="*/ 4 h 149"/>
                  <a:gd name="T20" fmla="*/ 9 w 136"/>
                  <a:gd name="T21" fmla="*/ 6 h 149"/>
                  <a:gd name="T22" fmla="*/ 7 w 136"/>
                  <a:gd name="T23" fmla="*/ 6 h 149"/>
                  <a:gd name="T24" fmla="*/ 4 w 136"/>
                  <a:gd name="T25" fmla="*/ 6 h 149"/>
                  <a:gd name="T26" fmla="*/ 2 w 136"/>
                  <a:gd name="T27" fmla="*/ 8 h 149"/>
                  <a:gd name="T28" fmla="*/ 0 w 136"/>
                  <a:gd name="T29" fmla="*/ 11 h 149"/>
                  <a:gd name="T30" fmla="*/ 2 w 136"/>
                  <a:gd name="T31" fmla="*/ 16 h 149"/>
                  <a:gd name="T32" fmla="*/ 2 w 136"/>
                  <a:gd name="T33" fmla="*/ 20 h 149"/>
                  <a:gd name="T34" fmla="*/ 0 w 136"/>
                  <a:gd name="T35" fmla="*/ 25 h 149"/>
                  <a:gd name="T36" fmla="*/ 2 w 136"/>
                  <a:gd name="T37" fmla="*/ 28 h 149"/>
                  <a:gd name="T38" fmla="*/ 4 w 136"/>
                  <a:gd name="T39" fmla="*/ 30 h 149"/>
                  <a:gd name="T40" fmla="*/ 7 w 136"/>
                  <a:gd name="T41" fmla="*/ 30 h 149"/>
                  <a:gd name="T42" fmla="*/ 9 w 136"/>
                  <a:gd name="T43" fmla="*/ 30 h 149"/>
                  <a:gd name="T44" fmla="*/ 11 w 136"/>
                  <a:gd name="T45" fmla="*/ 33 h 149"/>
                  <a:gd name="T46" fmla="*/ 15 w 136"/>
                  <a:gd name="T47" fmla="*/ 36 h 149"/>
                  <a:gd name="T48" fmla="*/ 20 w 136"/>
                  <a:gd name="T49" fmla="*/ 36 h 149"/>
                  <a:gd name="T50" fmla="*/ 23 w 136"/>
                  <a:gd name="T51" fmla="*/ 33 h 149"/>
                  <a:gd name="T52" fmla="*/ 25 w 136"/>
                  <a:gd name="T53" fmla="*/ 30 h 149"/>
                  <a:gd name="T54" fmla="*/ 28 w 136"/>
                  <a:gd name="T55" fmla="*/ 31 h 149"/>
                  <a:gd name="T56" fmla="*/ 30 w 136"/>
                  <a:gd name="T57" fmla="*/ 30 h 149"/>
                  <a:gd name="T58" fmla="*/ 32 w 136"/>
                  <a:gd name="T59" fmla="*/ 29 h 149"/>
                  <a:gd name="T60" fmla="*/ 34 w 136"/>
                  <a:gd name="T61" fmla="*/ 25 h 149"/>
                  <a:gd name="T62" fmla="*/ 33 w 136"/>
                  <a:gd name="T63" fmla="*/ 2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Freeform 203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5 w 39"/>
                  <a:gd name="T1" fmla="*/ 10 h 40"/>
                  <a:gd name="T2" fmla="*/ 3 w 39"/>
                  <a:gd name="T3" fmla="*/ 10 h 40"/>
                  <a:gd name="T4" fmla="*/ 2 w 39"/>
                  <a:gd name="T5" fmla="*/ 9 h 40"/>
                  <a:gd name="T6" fmla="*/ 1 w 39"/>
                  <a:gd name="T7" fmla="*/ 7 h 40"/>
                  <a:gd name="T8" fmla="*/ 0 w 39"/>
                  <a:gd name="T9" fmla="*/ 5 h 40"/>
                  <a:gd name="T10" fmla="*/ 1 w 39"/>
                  <a:gd name="T11" fmla="*/ 3 h 40"/>
                  <a:gd name="T12" fmla="*/ 2 w 39"/>
                  <a:gd name="T13" fmla="*/ 2 h 40"/>
                  <a:gd name="T14" fmla="*/ 3 w 39"/>
                  <a:gd name="T15" fmla="*/ 1 h 40"/>
                  <a:gd name="T16" fmla="*/ 5 w 39"/>
                  <a:gd name="T17" fmla="*/ 0 h 40"/>
                  <a:gd name="T18" fmla="*/ 7 w 39"/>
                  <a:gd name="T19" fmla="*/ 1 h 40"/>
                  <a:gd name="T20" fmla="*/ 9 w 39"/>
                  <a:gd name="T21" fmla="*/ 2 h 40"/>
                  <a:gd name="T22" fmla="*/ 10 w 39"/>
                  <a:gd name="T23" fmla="*/ 3 h 40"/>
                  <a:gd name="T24" fmla="*/ 10 w 39"/>
                  <a:gd name="T25" fmla="*/ 5 h 40"/>
                  <a:gd name="T26" fmla="*/ 10 w 39"/>
                  <a:gd name="T27" fmla="*/ 7 h 40"/>
                  <a:gd name="T28" fmla="*/ 9 w 39"/>
                  <a:gd name="T29" fmla="*/ 9 h 40"/>
                  <a:gd name="T30" fmla="*/ 7 w 39"/>
                  <a:gd name="T31" fmla="*/ 10 h 40"/>
                  <a:gd name="T32" fmla="*/ 5 w 39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204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45 h 181"/>
                  <a:gd name="T2" fmla="*/ 6 w 129"/>
                  <a:gd name="T3" fmla="*/ 43 h 181"/>
                  <a:gd name="T4" fmla="*/ 13 w 129"/>
                  <a:gd name="T5" fmla="*/ 39 h 181"/>
                  <a:gd name="T6" fmla="*/ 19 w 129"/>
                  <a:gd name="T7" fmla="*/ 35 h 181"/>
                  <a:gd name="T8" fmla="*/ 24 w 129"/>
                  <a:gd name="T9" fmla="*/ 30 h 181"/>
                  <a:gd name="T10" fmla="*/ 28 w 129"/>
                  <a:gd name="T11" fmla="*/ 24 h 181"/>
                  <a:gd name="T12" fmla="*/ 31 w 129"/>
                  <a:gd name="T13" fmla="*/ 18 h 181"/>
                  <a:gd name="T14" fmla="*/ 32 w 129"/>
                  <a:gd name="T15" fmla="*/ 12 h 181"/>
                  <a:gd name="T16" fmla="*/ 31 w 129"/>
                  <a:gd name="T17" fmla="*/ 6 h 181"/>
                  <a:gd name="T18" fmla="*/ 28 w 129"/>
                  <a:gd name="T19" fmla="*/ 2 h 181"/>
                  <a:gd name="T20" fmla="*/ 25 w 129"/>
                  <a:gd name="T21" fmla="*/ 0 h 181"/>
                  <a:gd name="T22" fmla="*/ 21 w 129"/>
                  <a:gd name="T23" fmla="*/ 0 h 181"/>
                  <a:gd name="T24" fmla="*/ 18 w 129"/>
                  <a:gd name="T25" fmla="*/ 2 h 181"/>
                  <a:gd name="T26" fmla="*/ 15 w 129"/>
                  <a:gd name="T27" fmla="*/ 5 h 181"/>
                  <a:gd name="T28" fmla="*/ 13 w 129"/>
                  <a:gd name="T29" fmla="*/ 9 h 181"/>
                  <a:gd name="T30" fmla="*/ 12 w 129"/>
                  <a:gd name="T31" fmla="*/ 14 h 181"/>
                  <a:gd name="T32" fmla="*/ 13 w 129"/>
                  <a:gd name="T33" fmla="*/ 19 h 181"/>
                  <a:gd name="T34" fmla="*/ 13 w 129"/>
                  <a:gd name="T35" fmla="*/ 23 h 181"/>
                  <a:gd name="T36" fmla="*/ 12 w 129"/>
                  <a:gd name="T37" fmla="*/ 28 h 181"/>
                  <a:gd name="T38" fmla="*/ 10 w 129"/>
                  <a:gd name="T39" fmla="*/ 32 h 181"/>
                  <a:gd name="T40" fmla="*/ 7 w 129"/>
                  <a:gd name="T41" fmla="*/ 36 h 181"/>
                  <a:gd name="T42" fmla="*/ 4 w 129"/>
                  <a:gd name="T43" fmla="*/ 40 h 181"/>
                  <a:gd name="T44" fmla="*/ 2 w 129"/>
                  <a:gd name="T45" fmla="*/ 42 h 181"/>
                  <a:gd name="T46" fmla="*/ 0 w 129"/>
                  <a:gd name="T47" fmla="*/ 44 h 181"/>
                  <a:gd name="T48" fmla="*/ 0 w 129"/>
                  <a:gd name="T49" fmla="*/ 45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Freeform 205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3 w 90"/>
                  <a:gd name="T1" fmla="*/ 52 h 206"/>
                  <a:gd name="T2" fmla="*/ 17 w 90"/>
                  <a:gd name="T3" fmla="*/ 46 h 206"/>
                  <a:gd name="T4" fmla="*/ 20 w 90"/>
                  <a:gd name="T5" fmla="*/ 40 h 206"/>
                  <a:gd name="T6" fmla="*/ 22 w 90"/>
                  <a:gd name="T7" fmla="*/ 32 h 206"/>
                  <a:gd name="T8" fmla="*/ 23 w 90"/>
                  <a:gd name="T9" fmla="*/ 25 h 206"/>
                  <a:gd name="T10" fmla="*/ 22 w 90"/>
                  <a:gd name="T11" fmla="*/ 18 h 206"/>
                  <a:gd name="T12" fmla="*/ 21 w 90"/>
                  <a:gd name="T13" fmla="*/ 12 h 206"/>
                  <a:gd name="T14" fmla="*/ 18 w 90"/>
                  <a:gd name="T15" fmla="*/ 6 h 206"/>
                  <a:gd name="T16" fmla="*/ 13 w 90"/>
                  <a:gd name="T17" fmla="*/ 2 h 206"/>
                  <a:gd name="T18" fmla="*/ 9 w 90"/>
                  <a:gd name="T19" fmla="*/ 0 h 206"/>
                  <a:gd name="T20" fmla="*/ 5 w 90"/>
                  <a:gd name="T21" fmla="*/ 1 h 206"/>
                  <a:gd name="T22" fmla="*/ 2 w 90"/>
                  <a:gd name="T23" fmla="*/ 3 h 206"/>
                  <a:gd name="T24" fmla="*/ 1 w 90"/>
                  <a:gd name="T25" fmla="*/ 7 h 206"/>
                  <a:gd name="T26" fmla="*/ 0 w 90"/>
                  <a:gd name="T27" fmla="*/ 11 h 206"/>
                  <a:gd name="T28" fmla="*/ 1 w 90"/>
                  <a:gd name="T29" fmla="*/ 16 h 206"/>
                  <a:gd name="T30" fmla="*/ 3 w 90"/>
                  <a:gd name="T31" fmla="*/ 20 h 206"/>
                  <a:gd name="T32" fmla="*/ 7 w 90"/>
                  <a:gd name="T33" fmla="*/ 24 h 206"/>
                  <a:gd name="T34" fmla="*/ 10 w 90"/>
                  <a:gd name="T35" fmla="*/ 27 h 206"/>
                  <a:gd name="T36" fmla="*/ 12 w 90"/>
                  <a:gd name="T37" fmla="*/ 31 h 206"/>
                  <a:gd name="T38" fmla="*/ 13 w 90"/>
                  <a:gd name="T39" fmla="*/ 36 h 206"/>
                  <a:gd name="T40" fmla="*/ 14 w 90"/>
                  <a:gd name="T41" fmla="*/ 40 h 206"/>
                  <a:gd name="T42" fmla="*/ 14 w 90"/>
                  <a:gd name="T43" fmla="*/ 45 h 206"/>
                  <a:gd name="T44" fmla="*/ 14 w 90"/>
                  <a:gd name="T45" fmla="*/ 49 h 206"/>
                  <a:gd name="T46" fmla="*/ 13 w 90"/>
                  <a:gd name="T47" fmla="*/ 51 h 206"/>
                  <a:gd name="T48" fmla="*/ 13 w 90"/>
                  <a:gd name="T49" fmla="*/ 52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Freeform 206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20 h 99"/>
                  <a:gd name="T2" fmla="*/ 3 w 201"/>
                  <a:gd name="T3" fmla="*/ 21 h 99"/>
                  <a:gd name="T4" fmla="*/ 6 w 201"/>
                  <a:gd name="T5" fmla="*/ 22 h 99"/>
                  <a:gd name="T6" fmla="*/ 9 w 201"/>
                  <a:gd name="T7" fmla="*/ 23 h 99"/>
                  <a:gd name="T8" fmla="*/ 13 w 201"/>
                  <a:gd name="T9" fmla="*/ 24 h 99"/>
                  <a:gd name="T10" fmla="*/ 17 w 201"/>
                  <a:gd name="T11" fmla="*/ 25 h 99"/>
                  <a:gd name="T12" fmla="*/ 20 w 201"/>
                  <a:gd name="T13" fmla="*/ 25 h 99"/>
                  <a:gd name="T14" fmla="*/ 24 w 201"/>
                  <a:gd name="T15" fmla="*/ 25 h 99"/>
                  <a:gd name="T16" fmla="*/ 28 w 201"/>
                  <a:gd name="T17" fmla="*/ 25 h 99"/>
                  <a:gd name="T18" fmla="*/ 31 w 201"/>
                  <a:gd name="T19" fmla="*/ 24 h 99"/>
                  <a:gd name="T20" fmla="*/ 35 w 201"/>
                  <a:gd name="T21" fmla="*/ 24 h 99"/>
                  <a:gd name="T22" fmla="*/ 38 w 201"/>
                  <a:gd name="T23" fmla="*/ 23 h 99"/>
                  <a:gd name="T24" fmla="*/ 41 w 201"/>
                  <a:gd name="T25" fmla="*/ 21 h 99"/>
                  <a:gd name="T26" fmla="*/ 43 w 201"/>
                  <a:gd name="T27" fmla="*/ 20 h 99"/>
                  <a:gd name="T28" fmla="*/ 46 w 201"/>
                  <a:gd name="T29" fmla="*/ 17 h 99"/>
                  <a:gd name="T30" fmla="*/ 47 w 201"/>
                  <a:gd name="T31" fmla="*/ 15 h 99"/>
                  <a:gd name="T32" fmla="*/ 49 w 201"/>
                  <a:gd name="T33" fmla="*/ 12 h 99"/>
                  <a:gd name="T34" fmla="*/ 50 w 201"/>
                  <a:gd name="T35" fmla="*/ 7 h 99"/>
                  <a:gd name="T36" fmla="*/ 49 w 201"/>
                  <a:gd name="T37" fmla="*/ 3 h 99"/>
                  <a:gd name="T38" fmla="*/ 46 w 201"/>
                  <a:gd name="T39" fmla="*/ 1 h 99"/>
                  <a:gd name="T40" fmla="*/ 42 w 201"/>
                  <a:gd name="T41" fmla="*/ 0 h 99"/>
                  <a:gd name="T42" fmla="*/ 38 w 201"/>
                  <a:gd name="T43" fmla="*/ 1 h 99"/>
                  <a:gd name="T44" fmla="*/ 34 w 201"/>
                  <a:gd name="T45" fmla="*/ 3 h 99"/>
                  <a:gd name="T46" fmla="*/ 30 w 201"/>
                  <a:gd name="T47" fmla="*/ 5 h 99"/>
                  <a:gd name="T48" fmla="*/ 27 w 201"/>
                  <a:gd name="T49" fmla="*/ 10 h 99"/>
                  <a:gd name="T50" fmla="*/ 24 w 201"/>
                  <a:gd name="T51" fmla="*/ 13 h 99"/>
                  <a:gd name="T52" fmla="*/ 20 w 201"/>
                  <a:gd name="T53" fmla="*/ 16 h 99"/>
                  <a:gd name="T54" fmla="*/ 16 w 201"/>
                  <a:gd name="T55" fmla="*/ 18 h 99"/>
                  <a:gd name="T56" fmla="*/ 11 w 201"/>
                  <a:gd name="T57" fmla="*/ 19 h 99"/>
                  <a:gd name="T58" fmla="*/ 7 w 201"/>
                  <a:gd name="T59" fmla="*/ 19 h 99"/>
                  <a:gd name="T60" fmla="*/ 3 w 201"/>
                  <a:gd name="T61" fmla="*/ 20 h 99"/>
                  <a:gd name="T62" fmla="*/ 1 w 201"/>
                  <a:gd name="T63" fmla="*/ 20 h 99"/>
                  <a:gd name="T64" fmla="*/ 0 w 201"/>
                  <a:gd name="T65" fmla="*/ 2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207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4 w 198"/>
                  <a:gd name="T3" fmla="*/ 6 h 100"/>
                  <a:gd name="T4" fmla="*/ 9 w 198"/>
                  <a:gd name="T5" fmla="*/ 11 h 100"/>
                  <a:gd name="T6" fmla="*/ 14 w 198"/>
                  <a:gd name="T7" fmla="*/ 17 h 100"/>
                  <a:gd name="T8" fmla="*/ 20 w 198"/>
                  <a:gd name="T9" fmla="*/ 21 h 100"/>
                  <a:gd name="T10" fmla="*/ 27 w 198"/>
                  <a:gd name="T11" fmla="*/ 24 h 100"/>
                  <a:gd name="T12" fmla="*/ 33 w 198"/>
                  <a:gd name="T13" fmla="*/ 25 h 100"/>
                  <a:gd name="T14" fmla="*/ 39 w 198"/>
                  <a:gd name="T15" fmla="*/ 25 h 100"/>
                  <a:gd name="T16" fmla="*/ 45 w 198"/>
                  <a:gd name="T17" fmla="*/ 23 h 100"/>
                  <a:gd name="T18" fmla="*/ 48 w 198"/>
                  <a:gd name="T19" fmla="*/ 19 h 100"/>
                  <a:gd name="T20" fmla="*/ 50 w 198"/>
                  <a:gd name="T21" fmla="*/ 16 h 100"/>
                  <a:gd name="T22" fmla="*/ 49 w 198"/>
                  <a:gd name="T23" fmla="*/ 12 h 100"/>
                  <a:gd name="T24" fmla="*/ 46 w 198"/>
                  <a:gd name="T25" fmla="*/ 9 h 100"/>
                  <a:gd name="T26" fmla="*/ 43 w 198"/>
                  <a:gd name="T27" fmla="*/ 7 h 100"/>
                  <a:gd name="T28" fmla="*/ 38 w 198"/>
                  <a:gd name="T29" fmla="*/ 6 h 100"/>
                  <a:gd name="T30" fmla="*/ 33 w 198"/>
                  <a:gd name="T31" fmla="*/ 6 h 100"/>
                  <a:gd name="T32" fmla="*/ 28 w 198"/>
                  <a:gd name="T33" fmla="*/ 8 h 100"/>
                  <a:gd name="T34" fmla="*/ 24 w 198"/>
                  <a:gd name="T35" fmla="*/ 9 h 100"/>
                  <a:gd name="T36" fmla="*/ 20 w 198"/>
                  <a:gd name="T37" fmla="*/ 9 h 100"/>
                  <a:gd name="T38" fmla="*/ 15 w 198"/>
                  <a:gd name="T39" fmla="*/ 8 h 100"/>
                  <a:gd name="T40" fmla="*/ 11 w 198"/>
                  <a:gd name="T41" fmla="*/ 6 h 100"/>
                  <a:gd name="T42" fmla="*/ 7 w 198"/>
                  <a:gd name="T43" fmla="*/ 4 h 100"/>
                  <a:gd name="T44" fmla="*/ 3 w 198"/>
                  <a:gd name="T45" fmla="*/ 2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Freeform 208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7 h 174"/>
                  <a:gd name="T4" fmla="*/ 1 w 136"/>
                  <a:gd name="T5" fmla="*/ 14 h 174"/>
                  <a:gd name="T6" fmla="*/ 3 w 136"/>
                  <a:gd name="T7" fmla="*/ 22 h 174"/>
                  <a:gd name="T8" fmla="*/ 5 w 136"/>
                  <a:gd name="T9" fmla="*/ 29 h 174"/>
                  <a:gd name="T10" fmla="*/ 9 w 136"/>
                  <a:gd name="T11" fmla="*/ 35 h 174"/>
                  <a:gd name="T12" fmla="*/ 14 w 136"/>
                  <a:gd name="T13" fmla="*/ 40 h 174"/>
                  <a:gd name="T14" fmla="*/ 19 w 136"/>
                  <a:gd name="T15" fmla="*/ 43 h 174"/>
                  <a:gd name="T16" fmla="*/ 25 w 136"/>
                  <a:gd name="T17" fmla="*/ 44 h 174"/>
                  <a:gd name="T18" fmla="*/ 30 w 136"/>
                  <a:gd name="T19" fmla="*/ 43 h 174"/>
                  <a:gd name="T20" fmla="*/ 33 w 136"/>
                  <a:gd name="T21" fmla="*/ 41 h 174"/>
                  <a:gd name="T22" fmla="*/ 34 w 136"/>
                  <a:gd name="T23" fmla="*/ 37 h 174"/>
                  <a:gd name="T24" fmla="*/ 34 w 136"/>
                  <a:gd name="T25" fmla="*/ 33 h 174"/>
                  <a:gd name="T26" fmla="*/ 32 w 136"/>
                  <a:gd name="T27" fmla="*/ 29 h 174"/>
                  <a:gd name="T28" fmla="*/ 29 w 136"/>
                  <a:gd name="T29" fmla="*/ 26 h 174"/>
                  <a:gd name="T30" fmla="*/ 24 w 136"/>
                  <a:gd name="T31" fmla="*/ 23 h 174"/>
                  <a:gd name="T32" fmla="*/ 20 w 136"/>
                  <a:gd name="T33" fmla="*/ 22 h 174"/>
                  <a:gd name="T34" fmla="*/ 16 w 136"/>
                  <a:gd name="T35" fmla="*/ 21 h 174"/>
                  <a:gd name="T36" fmla="*/ 12 w 136"/>
                  <a:gd name="T37" fmla="*/ 19 h 174"/>
                  <a:gd name="T38" fmla="*/ 8 w 136"/>
                  <a:gd name="T39" fmla="*/ 15 h 174"/>
                  <a:gd name="T40" fmla="*/ 6 w 136"/>
                  <a:gd name="T41" fmla="*/ 11 h 174"/>
                  <a:gd name="T42" fmla="*/ 3 w 136"/>
                  <a:gd name="T43" fmla="*/ 7 h 174"/>
                  <a:gd name="T44" fmla="*/ 2 w 136"/>
                  <a:gd name="T45" fmla="*/ 4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Freeform 209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2 w 469"/>
                  <a:gd name="T1" fmla="*/ 1 h 163"/>
                  <a:gd name="T2" fmla="*/ 0 w 469"/>
                  <a:gd name="T3" fmla="*/ 0 h 163"/>
                  <a:gd name="T4" fmla="*/ 0 w 469"/>
                  <a:gd name="T5" fmla="*/ 0 h 163"/>
                  <a:gd name="T6" fmla="*/ 1 w 469"/>
                  <a:gd name="T7" fmla="*/ 2 h 163"/>
                  <a:gd name="T8" fmla="*/ 4 w 469"/>
                  <a:gd name="T9" fmla="*/ 4 h 163"/>
                  <a:gd name="T10" fmla="*/ 8 w 469"/>
                  <a:gd name="T11" fmla="*/ 8 h 163"/>
                  <a:gd name="T12" fmla="*/ 13 w 469"/>
                  <a:gd name="T13" fmla="*/ 12 h 163"/>
                  <a:gd name="T14" fmla="*/ 19 w 469"/>
                  <a:gd name="T15" fmla="*/ 16 h 163"/>
                  <a:gd name="T16" fmla="*/ 26 w 469"/>
                  <a:gd name="T17" fmla="*/ 21 h 163"/>
                  <a:gd name="T18" fmla="*/ 34 w 469"/>
                  <a:gd name="T19" fmla="*/ 26 h 163"/>
                  <a:gd name="T20" fmla="*/ 43 w 469"/>
                  <a:gd name="T21" fmla="*/ 30 h 163"/>
                  <a:gd name="T22" fmla="*/ 52 w 469"/>
                  <a:gd name="T23" fmla="*/ 34 h 163"/>
                  <a:gd name="T24" fmla="*/ 62 w 469"/>
                  <a:gd name="T25" fmla="*/ 37 h 163"/>
                  <a:gd name="T26" fmla="*/ 71 w 469"/>
                  <a:gd name="T27" fmla="*/ 39 h 163"/>
                  <a:gd name="T28" fmla="*/ 81 w 469"/>
                  <a:gd name="T29" fmla="*/ 40 h 163"/>
                  <a:gd name="T30" fmla="*/ 91 w 469"/>
                  <a:gd name="T31" fmla="*/ 40 h 163"/>
                  <a:gd name="T32" fmla="*/ 101 w 469"/>
                  <a:gd name="T33" fmla="*/ 38 h 163"/>
                  <a:gd name="T34" fmla="*/ 106 w 469"/>
                  <a:gd name="T35" fmla="*/ 36 h 163"/>
                  <a:gd name="T36" fmla="*/ 110 w 469"/>
                  <a:gd name="T37" fmla="*/ 33 h 163"/>
                  <a:gd name="T38" fmla="*/ 112 w 469"/>
                  <a:gd name="T39" fmla="*/ 30 h 163"/>
                  <a:gd name="T40" fmla="*/ 115 w 469"/>
                  <a:gd name="T41" fmla="*/ 26 h 163"/>
                  <a:gd name="T42" fmla="*/ 116 w 469"/>
                  <a:gd name="T43" fmla="*/ 22 h 163"/>
                  <a:gd name="T44" fmla="*/ 117 w 469"/>
                  <a:gd name="T45" fmla="*/ 20 h 163"/>
                  <a:gd name="T46" fmla="*/ 117 w 469"/>
                  <a:gd name="T47" fmla="*/ 18 h 163"/>
                  <a:gd name="T48" fmla="*/ 117 w 469"/>
                  <a:gd name="T49" fmla="*/ 17 h 163"/>
                  <a:gd name="T50" fmla="*/ 117 w 469"/>
                  <a:gd name="T51" fmla="*/ 17 h 163"/>
                  <a:gd name="T52" fmla="*/ 116 w 469"/>
                  <a:gd name="T53" fmla="*/ 19 h 163"/>
                  <a:gd name="T54" fmla="*/ 115 w 469"/>
                  <a:gd name="T55" fmla="*/ 21 h 163"/>
                  <a:gd name="T56" fmla="*/ 113 w 469"/>
                  <a:gd name="T57" fmla="*/ 24 h 163"/>
                  <a:gd name="T58" fmla="*/ 111 w 469"/>
                  <a:gd name="T59" fmla="*/ 27 h 163"/>
                  <a:gd name="T60" fmla="*/ 108 w 469"/>
                  <a:gd name="T61" fmla="*/ 30 h 163"/>
                  <a:gd name="T62" fmla="*/ 103 w 469"/>
                  <a:gd name="T63" fmla="*/ 32 h 163"/>
                  <a:gd name="T64" fmla="*/ 98 w 469"/>
                  <a:gd name="T65" fmla="*/ 34 h 163"/>
                  <a:gd name="T66" fmla="*/ 91 w 469"/>
                  <a:gd name="T67" fmla="*/ 36 h 163"/>
                  <a:gd name="T68" fmla="*/ 83 w 469"/>
                  <a:gd name="T69" fmla="*/ 36 h 163"/>
                  <a:gd name="T70" fmla="*/ 74 w 469"/>
                  <a:gd name="T71" fmla="*/ 35 h 163"/>
                  <a:gd name="T72" fmla="*/ 63 w 469"/>
                  <a:gd name="T73" fmla="*/ 32 h 163"/>
                  <a:gd name="T74" fmla="*/ 51 w 469"/>
                  <a:gd name="T75" fmla="*/ 28 h 163"/>
                  <a:gd name="T76" fmla="*/ 36 w 469"/>
                  <a:gd name="T77" fmla="*/ 21 h 163"/>
                  <a:gd name="T78" fmla="*/ 20 w 469"/>
                  <a:gd name="T79" fmla="*/ 12 h 163"/>
                  <a:gd name="T80" fmla="*/ 2 w 469"/>
                  <a:gd name="T81" fmla="*/ 1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Freeform 210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22 w 142"/>
                  <a:gd name="T1" fmla="*/ 34 h 145"/>
                  <a:gd name="T2" fmla="*/ 17 w 142"/>
                  <a:gd name="T3" fmla="*/ 37 h 145"/>
                  <a:gd name="T4" fmla="*/ 12 w 142"/>
                  <a:gd name="T5" fmla="*/ 35 h 145"/>
                  <a:gd name="T6" fmla="*/ 10 w 142"/>
                  <a:gd name="T7" fmla="*/ 31 h 145"/>
                  <a:gd name="T8" fmla="*/ 8 w 142"/>
                  <a:gd name="T9" fmla="*/ 29 h 145"/>
                  <a:gd name="T10" fmla="*/ 5 w 142"/>
                  <a:gd name="T11" fmla="*/ 29 h 145"/>
                  <a:gd name="T12" fmla="*/ 3 w 142"/>
                  <a:gd name="T13" fmla="*/ 27 h 145"/>
                  <a:gd name="T14" fmla="*/ 1 w 142"/>
                  <a:gd name="T15" fmla="*/ 26 h 145"/>
                  <a:gd name="T16" fmla="*/ 0 w 142"/>
                  <a:gd name="T17" fmla="*/ 22 h 145"/>
                  <a:gd name="T18" fmla="*/ 3 w 142"/>
                  <a:gd name="T19" fmla="*/ 17 h 145"/>
                  <a:gd name="T20" fmla="*/ 3 w 142"/>
                  <a:gd name="T21" fmla="*/ 14 h 145"/>
                  <a:gd name="T22" fmla="*/ 3 w 142"/>
                  <a:gd name="T23" fmla="*/ 8 h 145"/>
                  <a:gd name="T24" fmla="*/ 5 w 142"/>
                  <a:gd name="T25" fmla="*/ 5 h 145"/>
                  <a:gd name="T26" fmla="*/ 7 w 142"/>
                  <a:gd name="T27" fmla="*/ 4 h 145"/>
                  <a:gd name="T28" fmla="*/ 10 w 142"/>
                  <a:gd name="T29" fmla="*/ 4 h 145"/>
                  <a:gd name="T30" fmla="*/ 13 w 142"/>
                  <a:gd name="T31" fmla="*/ 5 h 145"/>
                  <a:gd name="T32" fmla="*/ 15 w 142"/>
                  <a:gd name="T33" fmla="*/ 3 h 145"/>
                  <a:gd name="T34" fmla="*/ 19 w 142"/>
                  <a:gd name="T35" fmla="*/ 0 h 145"/>
                  <a:gd name="T36" fmla="*/ 24 w 142"/>
                  <a:gd name="T37" fmla="*/ 1 h 145"/>
                  <a:gd name="T38" fmla="*/ 27 w 142"/>
                  <a:gd name="T39" fmla="*/ 6 h 145"/>
                  <a:gd name="T40" fmla="*/ 28 w 142"/>
                  <a:gd name="T41" fmla="*/ 8 h 145"/>
                  <a:gd name="T42" fmla="*/ 31 w 142"/>
                  <a:gd name="T43" fmla="*/ 8 h 145"/>
                  <a:gd name="T44" fmla="*/ 34 w 142"/>
                  <a:gd name="T45" fmla="*/ 9 h 145"/>
                  <a:gd name="T46" fmla="*/ 35 w 142"/>
                  <a:gd name="T47" fmla="*/ 11 h 145"/>
                  <a:gd name="T48" fmla="*/ 36 w 142"/>
                  <a:gd name="T49" fmla="*/ 15 h 145"/>
                  <a:gd name="T50" fmla="*/ 34 w 142"/>
                  <a:gd name="T51" fmla="*/ 19 h 145"/>
                  <a:gd name="T52" fmla="*/ 33 w 142"/>
                  <a:gd name="T53" fmla="*/ 23 h 145"/>
                  <a:gd name="T54" fmla="*/ 33 w 142"/>
                  <a:gd name="T55" fmla="*/ 28 h 145"/>
                  <a:gd name="T56" fmla="*/ 31 w 142"/>
                  <a:gd name="T57" fmla="*/ 31 h 145"/>
                  <a:gd name="T58" fmla="*/ 29 w 142"/>
                  <a:gd name="T59" fmla="*/ 33 h 145"/>
                  <a:gd name="T60" fmla="*/ 26 w 142"/>
                  <a:gd name="T61" fmla="*/ 33 h 145"/>
                  <a:gd name="T62" fmla="*/ 24 w 142"/>
                  <a:gd name="T63" fmla="*/ 32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Freeform 211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1 w 40"/>
                  <a:gd name="T1" fmla="*/ 4 h 39"/>
                  <a:gd name="T2" fmla="*/ 10 w 40"/>
                  <a:gd name="T3" fmla="*/ 2 h 39"/>
                  <a:gd name="T4" fmla="*/ 8 w 40"/>
                  <a:gd name="T5" fmla="*/ 1 h 39"/>
                  <a:gd name="T6" fmla="*/ 6 w 40"/>
                  <a:gd name="T7" fmla="*/ 0 h 39"/>
                  <a:gd name="T8" fmla="*/ 4 w 40"/>
                  <a:gd name="T9" fmla="*/ 1 h 39"/>
                  <a:gd name="T10" fmla="*/ 2 w 40"/>
                  <a:gd name="T11" fmla="*/ 1 h 39"/>
                  <a:gd name="T12" fmla="*/ 1 w 40"/>
                  <a:gd name="T13" fmla="*/ 3 h 39"/>
                  <a:gd name="T14" fmla="*/ 0 w 40"/>
                  <a:gd name="T15" fmla="*/ 5 h 39"/>
                  <a:gd name="T16" fmla="*/ 1 w 40"/>
                  <a:gd name="T17" fmla="*/ 7 h 39"/>
                  <a:gd name="T18" fmla="*/ 2 w 40"/>
                  <a:gd name="T19" fmla="*/ 8 h 39"/>
                  <a:gd name="T20" fmla="*/ 3 w 40"/>
                  <a:gd name="T21" fmla="*/ 10 h 39"/>
                  <a:gd name="T22" fmla="*/ 5 w 40"/>
                  <a:gd name="T23" fmla="*/ 10 h 39"/>
                  <a:gd name="T24" fmla="*/ 7 w 40"/>
                  <a:gd name="T25" fmla="*/ 10 h 39"/>
                  <a:gd name="T26" fmla="*/ 9 w 40"/>
                  <a:gd name="T27" fmla="*/ 9 h 39"/>
                  <a:gd name="T28" fmla="*/ 11 w 40"/>
                  <a:gd name="T29" fmla="*/ 8 h 39"/>
                  <a:gd name="T30" fmla="*/ 11 w 40"/>
                  <a:gd name="T31" fmla="*/ 6 h 39"/>
                  <a:gd name="T32" fmla="*/ 11 w 40"/>
                  <a:gd name="T33" fmla="*/ 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212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7 w 52"/>
                  <a:gd name="T1" fmla="*/ 14 h 50"/>
                  <a:gd name="T2" fmla="*/ 10 w 52"/>
                  <a:gd name="T3" fmla="*/ 13 h 50"/>
                  <a:gd name="T4" fmla="*/ 12 w 52"/>
                  <a:gd name="T5" fmla="*/ 11 h 50"/>
                  <a:gd name="T6" fmla="*/ 13 w 52"/>
                  <a:gd name="T7" fmla="*/ 9 h 50"/>
                  <a:gd name="T8" fmla="*/ 13 w 52"/>
                  <a:gd name="T9" fmla="*/ 7 h 50"/>
                  <a:gd name="T10" fmla="*/ 13 w 52"/>
                  <a:gd name="T11" fmla="*/ 4 h 50"/>
                  <a:gd name="T12" fmla="*/ 12 w 52"/>
                  <a:gd name="T13" fmla="*/ 2 h 50"/>
                  <a:gd name="T14" fmla="*/ 10 w 52"/>
                  <a:gd name="T15" fmla="*/ 1 h 50"/>
                  <a:gd name="T16" fmla="*/ 7 w 52"/>
                  <a:gd name="T17" fmla="*/ 0 h 50"/>
                  <a:gd name="T18" fmla="*/ 4 w 52"/>
                  <a:gd name="T19" fmla="*/ 1 h 50"/>
                  <a:gd name="T20" fmla="*/ 2 w 52"/>
                  <a:gd name="T21" fmla="*/ 2 h 50"/>
                  <a:gd name="T22" fmla="*/ 1 w 52"/>
                  <a:gd name="T23" fmla="*/ 4 h 50"/>
                  <a:gd name="T24" fmla="*/ 0 w 52"/>
                  <a:gd name="T25" fmla="*/ 7 h 50"/>
                  <a:gd name="T26" fmla="*/ 1 w 52"/>
                  <a:gd name="T27" fmla="*/ 9 h 50"/>
                  <a:gd name="T28" fmla="*/ 2 w 52"/>
                  <a:gd name="T29" fmla="*/ 11 h 50"/>
                  <a:gd name="T30" fmla="*/ 4 w 52"/>
                  <a:gd name="T31" fmla="*/ 13 h 50"/>
                  <a:gd name="T32" fmla="*/ 7 w 52"/>
                  <a:gd name="T33" fmla="*/ 14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21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7 w 113"/>
                  <a:gd name="T1" fmla="*/ 39 h 156"/>
                  <a:gd name="T2" fmla="*/ 11 w 113"/>
                  <a:gd name="T3" fmla="*/ 39 h 156"/>
                  <a:gd name="T4" fmla="*/ 9 w 113"/>
                  <a:gd name="T5" fmla="*/ 38 h 156"/>
                  <a:gd name="T6" fmla="*/ 7 w 113"/>
                  <a:gd name="T7" fmla="*/ 33 h 156"/>
                  <a:gd name="T8" fmla="*/ 4 w 113"/>
                  <a:gd name="T9" fmla="*/ 27 h 156"/>
                  <a:gd name="T10" fmla="*/ 1 w 113"/>
                  <a:gd name="T11" fmla="*/ 20 h 156"/>
                  <a:gd name="T12" fmla="*/ 0 w 113"/>
                  <a:gd name="T13" fmla="*/ 13 h 156"/>
                  <a:gd name="T14" fmla="*/ 1 w 113"/>
                  <a:gd name="T15" fmla="*/ 6 h 156"/>
                  <a:gd name="T16" fmla="*/ 5 w 113"/>
                  <a:gd name="T17" fmla="*/ 2 h 156"/>
                  <a:gd name="T18" fmla="*/ 13 w 113"/>
                  <a:gd name="T19" fmla="*/ 0 h 156"/>
                  <a:gd name="T20" fmla="*/ 22 w 113"/>
                  <a:gd name="T21" fmla="*/ 2 h 156"/>
                  <a:gd name="T22" fmla="*/ 27 w 113"/>
                  <a:gd name="T23" fmla="*/ 6 h 156"/>
                  <a:gd name="T24" fmla="*/ 28 w 113"/>
                  <a:gd name="T25" fmla="*/ 13 h 156"/>
                  <a:gd name="T26" fmla="*/ 26 w 113"/>
                  <a:gd name="T27" fmla="*/ 20 h 156"/>
                  <a:gd name="T28" fmla="*/ 24 w 113"/>
                  <a:gd name="T29" fmla="*/ 27 h 156"/>
                  <a:gd name="T30" fmla="*/ 21 w 113"/>
                  <a:gd name="T31" fmla="*/ 33 h 156"/>
                  <a:gd name="T32" fmla="*/ 18 w 113"/>
                  <a:gd name="T33" fmla="*/ 38 h 156"/>
                  <a:gd name="T34" fmla="*/ 17 w 113"/>
                  <a:gd name="T35" fmla="*/ 39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21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17 w 113"/>
                  <a:gd name="T1" fmla="*/ 39 h 156"/>
                  <a:gd name="T2" fmla="*/ 11 w 113"/>
                  <a:gd name="T3" fmla="*/ 39 h 156"/>
                  <a:gd name="T4" fmla="*/ 9 w 113"/>
                  <a:gd name="T5" fmla="*/ 38 h 156"/>
                  <a:gd name="T6" fmla="*/ 7 w 113"/>
                  <a:gd name="T7" fmla="*/ 33 h 156"/>
                  <a:gd name="T8" fmla="*/ 4 w 113"/>
                  <a:gd name="T9" fmla="*/ 27 h 156"/>
                  <a:gd name="T10" fmla="*/ 1 w 113"/>
                  <a:gd name="T11" fmla="*/ 20 h 156"/>
                  <a:gd name="T12" fmla="*/ 0 w 113"/>
                  <a:gd name="T13" fmla="*/ 13 h 156"/>
                  <a:gd name="T14" fmla="*/ 1 w 113"/>
                  <a:gd name="T15" fmla="*/ 6 h 156"/>
                  <a:gd name="T16" fmla="*/ 5 w 113"/>
                  <a:gd name="T17" fmla="*/ 2 h 156"/>
                  <a:gd name="T18" fmla="*/ 13 w 113"/>
                  <a:gd name="T19" fmla="*/ 0 h 156"/>
                  <a:gd name="T20" fmla="*/ 22 w 113"/>
                  <a:gd name="T21" fmla="*/ 2 h 156"/>
                  <a:gd name="T22" fmla="*/ 27 w 113"/>
                  <a:gd name="T23" fmla="*/ 6 h 156"/>
                  <a:gd name="T24" fmla="*/ 28 w 113"/>
                  <a:gd name="T25" fmla="*/ 13 h 156"/>
                  <a:gd name="T26" fmla="*/ 26 w 113"/>
                  <a:gd name="T27" fmla="*/ 20 h 156"/>
                  <a:gd name="T28" fmla="*/ 24 w 113"/>
                  <a:gd name="T29" fmla="*/ 27 h 156"/>
                  <a:gd name="T30" fmla="*/ 21 w 113"/>
                  <a:gd name="T31" fmla="*/ 33 h 156"/>
                  <a:gd name="T32" fmla="*/ 18 w 113"/>
                  <a:gd name="T33" fmla="*/ 38 h 156"/>
                  <a:gd name="T34" fmla="*/ 17 w 113"/>
                  <a:gd name="T35" fmla="*/ 39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215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4 w 152"/>
                  <a:gd name="T1" fmla="*/ 30 h 123"/>
                  <a:gd name="T2" fmla="*/ 0 w 152"/>
                  <a:gd name="T3" fmla="*/ 25 h 123"/>
                  <a:gd name="T4" fmla="*/ 1 w 152"/>
                  <a:gd name="T5" fmla="*/ 23 h 123"/>
                  <a:gd name="T6" fmla="*/ 4 w 152"/>
                  <a:gd name="T7" fmla="*/ 18 h 123"/>
                  <a:gd name="T8" fmla="*/ 8 w 152"/>
                  <a:gd name="T9" fmla="*/ 13 h 123"/>
                  <a:gd name="T10" fmla="*/ 12 w 152"/>
                  <a:gd name="T11" fmla="*/ 6 h 123"/>
                  <a:gd name="T12" fmla="*/ 18 w 152"/>
                  <a:gd name="T13" fmla="*/ 2 h 123"/>
                  <a:gd name="T14" fmla="*/ 24 w 152"/>
                  <a:gd name="T15" fmla="*/ 0 h 123"/>
                  <a:gd name="T16" fmla="*/ 30 w 152"/>
                  <a:gd name="T17" fmla="*/ 1 h 123"/>
                  <a:gd name="T18" fmla="*/ 36 w 152"/>
                  <a:gd name="T19" fmla="*/ 8 h 123"/>
                  <a:gd name="T20" fmla="*/ 38 w 152"/>
                  <a:gd name="T21" fmla="*/ 12 h 123"/>
                  <a:gd name="T22" fmla="*/ 38 w 152"/>
                  <a:gd name="T23" fmla="*/ 16 h 123"/>
                  <a:gd name="T24" fmla="*/ 38 w 152"/>
                  <a:gd name="T25" fmla="*/ 19 h 123"/>
                  <a:gd name="T26" fmla="*/ 37 w 152"/>
                  <a:gd name="T27" fmla="*/ 22 h 123"/>
                  <a:gd name="T28" fmla="*/ 35 w 152"/>
                  <a:gd name="T29" fmla="*/ 24 h 123"/>
                  <a:gd name="T30" fmla="*/ 32 w 152"/>
                  <a:gd name="T31" fmla="*/ 26 h 123"/>
                  <a:gd name="T32" fmla="*/ 29 w 152"/>
                  <a:gd name="T33" fmla="*/ 28 h 123"/>
                  <a:gd name="T34" fmla="*/ 25 w 152"/>
                  <a:gd name="T35" fmla="*/ 29 h 123"/>
                  <a:gd name="T36" fmla="*/ 21 w 152"/>
                  <a:gd name="T37" fmla="*/ 30 h 123"/>
                  <a:gd name="T38" fmla="*/ 18 w 152"/>
                  <a:gd name="T39" fmla="*/ 30 h 123"/>
                  <a:gd name="T40" fmla="*/ 14 w 152"/>
                  <a:gd name="T41" fmla="*/ 30 h 123"/>
                  <a:gd name="T42" fmla="*/ 11 w 152"/>
                  <a:gd name="T43" fmla="*/ 30 h 123"/>
                  <a:gd name="T44" fmla="*/ 8 w 152"/>
                  <a:gd name="T45" fmla="*/ 30 h 123"/>
                  <a:gd name="T46" fmla="*/ 6 w 152"/>
                  <a:gd name="T47" fmla="*/ 30 h 123"/>
                  <a:gd name="T48" fmla="*/ 4 w 152"/>
                  <a:gd name="T49" fmla="*/ 30 h 123"/>
                  <a:gd name="T50" fmla="*/ 4 w 152"/>
                  <a:gd name="T51" fmla="*/ 3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216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6 h 122"/>
                  <a:gd name="T2" fmla="*/ 3 w 153"/>
                  <a:gd name="T3" fmla="*/ 1 h 122"/>
                  <a:gd name="T4" fmla="*/ 3 w 153"/>
                  <a:gd name="T5" fmla="*/ 1 h 122"/>
                  <a:gd name="T6" fmla="*/ 5 w 153"/>
                  <a:gd name="T7" fmla="*/ 1 h 122"/>
                  <a:gd name="T8" fmla="*/ 7 w 153"/>
                  <a:gd name="T9" fmla="*/ 0 h 122"/>
                  <a:gd name="T10" fmla="*/ 10 w 153"/>
                  <a:gd name="T11" fmla="*/ 0 h 122"/>
                  <a:gd name="T12" fmla="*/ 13 w 153"/>
                  <a:gd name="T13" fmla="*/ 1 h 122"/>
                  <a:gd name="T14" fmla="*/ 17 w 153"/>
                  <a:gd name="T15" fmla="*/ 1 h 122"/>
                  <a:gd name="T16" fmla="*/ 21 w 153"/>
                  <a:gd name="T17" fmla="*/ 1 h 122"/>
                  <a:gd name="T18" fmla="*/ 24 w 153"/>
                  <a:gd name="T19" fmla="*/ 2 h 122"/>
                  <a:gd name="T20" fmla="*/ 28 w 153"/>
                  <a:gd name="T21" fmla="*/ 3 h 122"/>
                  <a:gd name="T22" fmla="*/ 31 w 153"/>
                  <a:gd name="T23" fmla="*/ 4 h 122"/>
                  <a:gd name="T24" fmla="*/ 34 w 153"/>
                  <a:gd name="T25" fmla="*/ 6 h 122"/>
                  <a:gd name="T26" fmla="*/ 36 w 153"/>
                  <a:gd name="T27" fmla="*/ 8 h 122"/>
                  <a:gd name="T28" fmla="*/ 38 w 153"/>
                  <a:gd name="T29" fmla="*/ 11 h 122"/>
                  <a:gd name="T30" fmla="*/ 38 w 153"/>
                  <a:gd name="T31" fmla="*/ 14 h 122"/>
                  <a:gd name="T32" fmla="*/ 37 w 153"/>
                  <a:gd name="T33" fmla="*/ 18 h 122"/>
                  <a:gd name="T34" fmla="*/ 35 w 153"/>
                  <a:gd name="T35" fmla="*/ 23 h 122"/>
                  <a:gd name="T36" fmla="*/ 29 w 153"/>
                  <a:gd name="T37" fmla="*/ 29 h 122"/>
                  <a:gd name="T38" fmla="*/ 23 w 153"/>
                  <a:gd name="T39" fmla="*/ 31 h 122"/>
                  <a:gd name="T40" fmla="*/ 17 w 153"/>
                  <a:gd name="T41" fmla="*/ 29 h 122"/>
                  <a:gd name="T42" fmla="*/ 12 w 153"/>
                  <a:gd name="T43" fmla="*/ 24 h 122"/>
                  <a:gd name="T44" fmla="*/ 7 w 153"/>
                  <a:gd name="T45" fmla="*/ 18 h 122"/>
                  <a:gd name="T46" fmla="*/ 3 w 153"/>
                  <a:gd name="T47" fmla="*/ 12 h 122"/>
                  <a:gd name="T48" fmla="*/ 1 w 153"/>
                  <a:gd name="T49" fmla="*/ 8 h 122"/>
                  <a:gd name="T50" fmla="*/ 0 w 153"/>
                  <a:gd name="T51" fmla="*/ 6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217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10 w 112"/>
                  <a:gd name="T1" fmla="*/ 0 h 156"/>
                  <a:gd name="T2" fmla="*/ 16 w 112"/>
                  <a:gd name="T3" fmla="*/ 0 h 156"/>
                  <a:gd name="T4" fmla="*/ 18 w 112"/>
                  <a:gd name="T5" fmla="*/ 2 h 156"/>
                  <a:gd name="T6" fmla="*/ 20 w 112"/>
                  <a:gd name="T7" fmla="*/ 6 h 156"/>
                  <a:gd name="T8" fmla="*/ 23 w 112"/>
                  <a:gd name="T9" fmla="*/ 13 h 156"/>
                  <a:gd name="T10" fmla="*/ 26 w 112"/>
                  <a:gd name="T11" fmla="*/ 20 h 156"/>
                  <a:gd name="T12" fmla="*/ 27 w 112"/>
                  <a:gd name="T13" fmla="*/ 27 h 156"/>
                  <a:gd name="T14" fmla="*/ 26 w 112"/>
                  <a:gd name="T15" fmla="*/ 33 h 156"/>
                  <a:gd name="T16" fmla="*/ 22 w 112"/>
                  <a:gd name="T17" fmla="*/ 38 h 156"/>
                  <a:gd name="T18" fmla="*/ 14 w 112"/>
                  <a:gd name="T19" fmla="*/ 39 h 156"/>
                  <a:gd name="T20" fmla="*/ 5 w 112"/>
                  <a:gd name="T21" fmla="*/ 38 h 156"/>
                  <a:gd name="T22" fmla="*/ 1 w 112"/>
                  <a:gd name="T23" fmla="*/ 33 h 156"/>
                  <a:gd name="T24" fmla="*/ 0 w 112"/>
                  <a:gd name="T25" fmla="*/ 27 h 156"/>
                  <a:gd name="T26" fmla="*/ 1 w 112"/>
                  <a:gd name="T27" fmla="*/ 20 h 156"/>
                  <a:gd name="T28" fmla="*/ 3 w 112"/>
                  <a:gd name="T29" fmla="*/ 13 h 156"/>
                  <a:gd name="T30" fmla="*/ 7 w 112"/>
                  <a:gd name="T31" fmla="*/ 6 h 156"/>
                  <a:gd name="T32" fmla="*/ 9 w 112"/>
                  <a:gd name="T33" fmla="*/ 2 h 156"/>
                  <a:gd name="T34" fmla="*/ 1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218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34 w 151"/>
                  <a:gd name="T1" fmla="*/ 1 h 123"/>
                  <a:gd name="T2" fmla="*/ 37 w 151"/>
                  <a:gd name="T3" fmla="*/ 6 h 123"/>
                  <a:gd name="T4" fmla="*/ 36 w 151"/>
                  <a:gd name="T5" fmla="*/ 8 h 123"/>
                  <a:gd name="T6" fmla="*/ 34 w 151"/>
                  <a:gd name="T7" fmla="*/ 12 h 123"/>
                  <a:gd name="T8" fmla="*/ 30 w 151"/>
                  <a:gd name="T9" fmla="*/ 18 h 123"/>
                  <a:gd name="T10" fmla="*/ 25 w 151"/>
                  <a:gd name="T11" fmla="*/ 24 h 123"/>
                  <a:gd name="T12" fmla="*/ 20 w 151"/>
                  <a:gd name="T13" fmla="*/ 29 h 123"/>
                  <a:gd name="T14" fmla="*/ 14 w 151"/>
                  <a:gd name="T15" fmla="*/ 31 h 123"/>
                  <a:gd name="T16" fmla="*/ 8 w 151"/>
                  <a:gd name="T17" fmla="*/ 30 h 123"/>
                  <a:gd name="T18" fmla="*/ 2 w 151"/>
                  <a:gd name="T19" fmla="*/ 23 h 123"/>
                  <a:gd name="T20" fmla="*/ 0 w 151"/>
                  <a:gd name="T21" fmla="*/ 18 h 123"/>
                  <a:gd name="T22" fmla="*/ 0 w 151"/>
                  <a:gd name="T23" fmla="*/ 15 h 123"/>
                  <a:gd name="T24" fmla="*/ 0 w 151"/>
                  <a:gd name="T25" fmla="*/ 11 h 123"/>
                  <a:gd name="T26" fmla="*/ 1 w 151"/>
                  <a:gd name="T27" fmla="*/ 8 h 123"/>
                  <a:gd name="T28" fmla="*/ 3 w 151"/>
                  <a:gd name="T29" fmla="*/ 6 h 123"/>
                  <a:gd name="T30" fmla="*/ 6 w 151"/>
                  <a:gd name="T31" fmla="*/ 4 h 123"/>
                  <a:gd name="T32" fmla="*/ 9 w 151"/>
                  <a:gd name="T33" fmla="*/ 3 h 123"/>
                  <a:gd name="T34" fmla="*/ 13 w 151"/>
                  <a:gd name="T35" fmla="*/ 2 h 123"/>
                  <a:gd name="T36" fmla="*/ 16 w 151"/>
                  <a:gd name="T37" fmla="*/ 1 h 123"/>
                  <a:gd name="T38" fmla="*/ 20 w 151"/>
                  <a:gd name="T39" fmla="*/ 1 h 123"/>
                  <a:gd name="T40" fmla="*/ 24 w 151"/>
                  <a:gd name="T41" fmla="*/ 1 h 123"/>
                  <a:gd name="T42" fmla="*/ 27 w 151"/>
                  <a:gd name="T43" fmla="*/ 0 h 123"/>
                  <a:gd name="T44" fmla="*/ 30 w 151"/>
                  <a:gd name="T45" fmla="*/ 0 h 123"/>
                  <a:gd name="T46" fmla="*/ 32 w 151"/>
                  <a:gd name="T47" fmla="*/ 1 h 123"/>
                  <a:gd name="T48" fmla="*/ 34 w 151"/>
                  <a:gd name="T49" fmla="*/ 1 h 123"/>
                  <a:gd name="T50" fmla="*/ 34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219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38 w 152"/>
                  <a:gd name="T1" fmla="*/ 25 h 123"/>
                  <a:gd name="T2" fmla="*/ 35 w 152"/>
                  <a:gd name="T3" fmla="*/ 31 h 123"/>
                  <a:gd name="T4" fmla="*/ 35 w 152"/>
                  <a:gd name="T5" fmla="*/ 31 h 123"/>
                  <a:gd name="T6" fmla="*/ 33 w 152"/>
                  <a:gd name="T7" fmla="*/ 31 h 123"/>
                  <a:gd name="T8" fmla="*/ 31 w 152"/>
                  <a:gd name="T9" fmla="*/ 31 h 123"/>
                  <a:gd name="T10" fmla="*/ 28 w 152"/>
                  <a:gd name="T11" fmla="*/ 31 h 123"/>
                  <a:gd name="T12" fmla="*/ 25 w 152"/>
                  <a:gd name="T13" fmla="*/ 31 h 123"/>
                  <a:gd name="T14" fmla="*/ 21 w 152"/>
                  <a:gd name="T15" fmla="*/ 31 h 123"/>
                  <a:gd name="T16" fmla="*/ 17 w 152"/>
                  <a:gd name="T17" fmla="*/ 30 h 123"/>
                  <a:gd name="T18" fmla="*/ 14 w 152"/>
                  <a:gd name="T19" fmla="*/ 29 h 123"/>
                  <a:gd name="T20" fmla="*/ 10 w 152"/>
                  <a:gd name="T21" fmla="*/ 28 h 123"/>
                  <a:gd name="T22" fmla="*/ 7 w 152"/>
                  <a:gd name="T23" fmla="*/ 27 h 123"/>
                  <a:gd name="T24" fmla="*/ 4 w 152"/>
                  <a:gd name="T25" fmla="*/ 25 h 123"/>
                  <a:gd name="T26" fmla="*/ 2 w 152"/>
                  <a:gd name="T27" fmla="*/ 23 h 123"/>
                  <a:gd name="T28" fmla="*/ 1 w 152"/>
                  <a:gd name="T29" fmla="*/ 20 h 123"/>
                  <a:gd name="T30" fmla="*/ 0 w 152"/>
                  <a:gd name="T31" fmla="*/ 17 h 123"/>
                  <a:gd name="T32" fmla="*/ 1 w 152"/>
                  <a:gd name="T33" fmla="*/ 13 h 123"/>
                  <a:gd name="T34" fmla="*/ 3 w 152"/>
                  <a:gd name="T35" fmla="*/ 9 h 123"/>
                  <a:gd name="T36" fmla="*/ 9 w 152"/>
                  <a:gd name="T37" fmla="*/ 2 h 123"/>
                  <a:gd name="T38" fmla="*/ 15 w 152"/>
                  <a:gd name="T39" fmla="*/ 0 h 123"/>
                  <a:gd name="T40" fmla="*/ 21 w 152"/>
                  <a:gd name="T41" fmla="*/ 2 h 123"/>
                  <a:gd name="T42" fmla="*/ 26 w 152"/>
                  <a:gd name="T43" fmla="*/ 7 h 123"/>
                  <a:gd name="T44" fmla="*/ 31 w 152"/>
                  <a:gd name="T45" fmla="*/ 13 h 123"/>
                  <a:gd name="T46" fmla="*/ 35 w 152"/>
                  <a:gd name="T47" fmla="*/ 19 h 123"/>
                  <a:gd name="T48" fmla="*/ 37 w 152"/>
                  <a:gd name="T49" fmla="*/ 23 h 123"/>
                  <a:gd name="T50" fmla="*/ 38 w 152"/>
                  <a:gd name="T51" fmla="*/ 2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Freeform 220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2 w 136"/>
                  <a:gd name="T1" fmla="*/ 17 h 148"/>
                  <a:gd name="T2" fmla="*/ 0 w 136"/>
                  <a:gd name="T3" fmla="*/ 12 h 148"/>
                  <a:gd name="T4" fmla="*/ 2 w 136"/>
                  <a:gd name="T5" fmla="*/ 9 h 148"/>
                  <a:gd name="T6" fmla="*/ 4 w 136"/>
                  <a:gd name="T7" fmla="*/ 7 h 148"/>
                  <a:gd name="T8" fmla="*/ 6 w 136"/>
                  <a:gd name="T9" fmla="*/ 7 h 148"/>
                  <a:gd name="T10" fmla="*/ 9 w 136"/>
                  <a:gd name="T11" fmla="*/ 7 h 148"/>
                  <a:gd name="T12" fmla="*/ 11 w 136"/>
                  <a:gd name="T13" fmla="*/ 4 h 148"/>
                  <a:gd name="T14" fmla="*/ 15 w 136"/>
                  <a:gd name="T15" fmla="*/ 1 h 148"/>
                  <a:gd name="T16" fmla="*/ 20 w 136"/>
                  <a:gd name="T17" fmla="*/ 1 h 148"/>
                  <a:gd name="T18" fmla="*/ 23 w 136"/>
                  <a:gd name="T19" fmla="*/ 4 h 148"/>
                  <a:gd name="T20" fmla="*/ 25 w 136"/>
                  <a:gd name="T21" fmla="*/ 6 h 148"/>
                  <a:gd name="T22" fmla="*/ 28 w 136"/>
                  <a:gd name="T23" fmla="*/ 6 h 148"/>
                  <a:gd name="T24" fmla="*/ 31 w 136"/>
                  <a:gd name="T25" fmla="*/ 7 h 148"/>
                  <a:gd name="T26" fmla="*/ 33 w 136"/>
                  <a:gd name="T27" fmla="*/ 8 h 148"/>
                  <a:gd name="T28" fmla="*/ 34 w 136"/>
                  <a:gd name="T29" fmla="*/ 12 h 148"/>
                  <a:gd name="T30" fmla="*/ 33 w 136"/>
                  <a:gd name="T31" fmla="*/ 17 h 148"/>
                  <a:gd name="T32" fmla="*/ 33 w 136"/>
                  <a:gd name="T33" fmla="*/ 20 h 148"/>
                  <a:gd name="T34" fmla="*/ 34 w 136"/>
                  <a:gd name="T35" fmla="*/ 25 h 148"/>
                  <a:gd name="T36" fmla="*/ 33 w 136"/>
                  <a:gd name="T37" fmla="*/ 29 h 148"/>
                  <a:gd name="T38" fmla="*/ 31 w 136"/>
                  <a:gd name="T39" fmla="*/ 31 h 148"/>
                  <a:gd name="T40" fmla="*/ 28 w 136"/>
                  <a:gd name="T41" fmla="*/ 31 h 148"/>
                  <a:gd name="T42" fmla="*/ 26 w 136"/>
                  <a:gd name="T43" fmla="*/ 31 h 148"/>
                  <a:gd name="T44" fmla="*/ 24 w 136"/>
                  <a:gd name="T45" fmla="*/ 33 h 148"/>
                  <a:gd name="T46" fmla="*/ 20 w 136"/>
                  <a:gd name="T47" fmla="*/ 37 h 148"/>
                  <a:gd name="T48" fmla="*/ 15 w 136"/>
                  <a:gd name="T49" fmla="*/ 37 h 148"/>
                  <a:gd name="T50" fmla="*/ 12 w 136"/>
                  <a:gd name="T51" fmla="*/ 33 h 148"/>
                  <a:gd name="T52" fmla="*/ 9 w 136"/>
                  <a:gd name="T53" fmla="*/ 31 h 148"/>
                  <a:gd name="T54" fmla="*/ 7 w 136"/>
                  <a:gd name="T55" fmla="*/ 31 h 148"/>
                  <a:gd name="T56" fmla="*/ 4 w 136"/>
                  <a:gd name="T57" fmla="*/ 31 h 148"/>
                  <a:gd name="T58" fmla="*/ 2 w 136"/>
                  <a:gd name="T59" fmla="*/ 29 h 148"/>
                  <a:gd name="T60" fmla="*/ 1 w 136"/>
                  <a:gd name="T61" fmla="*/ 26 h 148"/>
                  <a:gd name="T62" fmla="*/ 2 w 136"/>
                  <a:gd name="T63" fmla="*/ 2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221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5 w 39"/>
                  <a:gd name="T1" fmla="*/ 11 h 40"/>
                  <a:gd name="T2" fmla="*/ 7 w 39"/>
                  <a:gd name="T3" fmla="*/ 11 h 40"/>
                  <a:gd name="T4" fmla="*/ 9 w 39"/>
                  <a:gd name="T5" fmla="*/ 9 h 40"/>
                  <a:gd name="T6" fmla="*/ 10 w 39"/>
                  <a:gd name="T7" fmla="*/ 7 h 40"/>
                  <a:gd name="T8" fmla="*/ 10 w 39"/>
                  <a:gd name="T9" fmla="*/ 6 h 40"/>
                  <a:gd name="T10" fmla="*/ 10 w 39"/>
                  <a:gd name="T11" fmla="*/ 3 h 40"/>
                  <a:gd name="T12" fmla="*/ 9 w 39"/>
                  <a:gd name="T13" fmla="*/ 2 h 40"/>
                  <a:gd name="T14" fmla="*/ 7 w 39"/>
                  <a:gd name="T15" fmla="*/ 1 h 40"/>
                  <a:gd name="T16" fmla="*/ 5 w 39"/>
                  <a:gd name="T17" fmla="*/ 0 h 40"/>
                  <a:gd name="T18" fmla="*/ 3 w 39"/>
                  <a:gd name="T19" fmla="*/ 1 h 40"/>
                  <a:gd name="T20" fmla="*/ 2 w 39"/>
                  <a:gd name="T21" fmla="*/ 2 h 40"/>
                  <a:gd name="T22" fmla="*/ 1 w 39"/>
                  <a:gd name="T23" fmla="*/ 3 h 40"/>
                  <a:gd name="T24" fmla="*/ 0 w 39"/>
                  <a:gd name="T25" fmla="*/ 6 h 40"/>
                  <a:gd name="T26" fmla="*/ 1 w 39"/>
                  <a:gd name="T27" fmla="*/ 7 h 40"/>
                  <a:gd name="T28" fmla="*/ 2 w 39"/>
                  <a:gd name="T29" fmla="*/ 9 h 40"/>
                  <a:gd name="T30" fmla="*/ 3 w 39"/>
                  <a:gd name="T31" fmla="*/ 11 h 40"/>
                  <a:gd name="T32" fmla="*/ 5 w 39"/>
                  <a:gd name="T33" fmla="*/ 1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222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2 w 136"/>
                  <a:gd name="T1" fmla="*/ 17 h 147"/>
                  <a:gd name="T2" fmla="*/ 0 w 136"/>
                  <a:gd name="T3" fmla="*/ 12 h 147"/>
                  <a:gd name="T4" fmla="*/ 2 w 136"/>
                  <a:gd name="T5" fmla="*/ 9 h 147"/>
                  <a:gd name="T6" fmla="*/ 4 w 136"/>
                  <a:gd name="T7" fmla="*/ 7 h 147"/>
                  <a:gd name="T8" fmla="*/ 7 w 136"/>
                  <a:gd name="T9" fmla="*/ 6 h 147"/>
                  <a:gd name="T10" fmla="*/ 9 w 136"/>
                  <a:gd name="T11" fmla="*/ 7 h 147"/>
                  <a:gd name="T12" fmla="*/ 11 w 136"/>
                  <a:gd name="T13" fmla="*/ 4 h 147"/>
                  <a:gd name="T14" fmla="*/ 15 w 136"/>
                  <a:gd name="T15" fmla="*/ 1 h 147"/>
                  <a:gd name="T16" fmla="*/ 20 w 136"/>
                  <a:gd name="T17" fmla="*/ 1 h 147"/>
                  <a:gd name="T18" fmla="*/ 23 w 136"/>
                  <a:gd name="T19" fmla="*/ 4 h 147"/>
                  <a:gd name="T20" fmla="*/ 26 w 136"/>
                  <a:gd name="T21" fmla="*/ 6 h 147"/>
                  <a:gd name="T22" fmla="*/ 28 w 136"/>
                  <a:gd name="T23" fmla="*/ 6 h 147"/>
                  <a:gd name="T24" fmla="*/ 31 w 136"/>
                  <a:gd name="T25" fmla="*/ 7 h 147"/>
                  <a:gd name="T26" fmla="*/ 33 w 136"/>
                  <a:gd name="T27" fmla="*/ 8 h 147"/>
                  <a:gd name="T28" fmla="*/ 34 w 136"/>
                  <a:gd name="T29" fmla="*/ 12 h 147"/>
                  <a:gd name="T30" fmla="*/ 33 w 136"/>
                  <a:gd name="T31" fmla="*/ 17 h 147"/>
                  <a:gd name="T32" fmla="*/ 33 w 136"/>
                  <a:gd name="T33" fmla="*/ 20 h 147"/>
                  <a:gd name="T34" fmla="*/ 34 w 136"/>
                  <a:gd name="T35" fmla="*/ 25 h 147"/>
                  <a:gd name="T36" fmla="*/ 33 w 136"/>
                  <a:gd name="T37" fmla="*/ 29 h 147"/>
                  <a:gd name="T38" fmla="*/ 31 w 136"/>
                  <a:gd name="T39" fmla="*/ 31 h 147"/>
                  <a:gd name="T40" fmla="*/ 28 w 136"/>
                  <a:gd name="T41" fmla="*/ 31 h 147"/>
                  <a:gd name="T42" fmla="*/ 26 w 136"/>
                  <a:gd name="T43" fmla="*/ 31 h 147"/>
                  <a:gd name="T44" fmla="*/ 24 w 136"/>
                  <a:gd name="T45" fmla="*/ 33 h 147"/>
                  <a:gd name="T46" fmla="*/ 20 w 136"/>
                  <a:gd name="T47" fmla="*/ 37 h 147"/>
                  <a:gd name="T48" fmla="*/ 15 w 136"/>
                  <a:gd name="T49" fmla="*/ 37 h 147"/>
                  <a:gd name="T50" fmla="*/ 12 w 136"/>
                  <a:gd name="T51" fmla="*/ 33 h 147"/>
                  <a:gd name="T52" fmla="*/ 9 w 136"/>
                  <a:gd name="T53" fmla="*/ 31 h 147"/>
                  <a:gd name="T54" fmla="*/ 7 w 136"/>
                  <a:gd name="T55" fmla="*/ 31 h 147"/>
                  <a:gd name="T56" fmla="*/ 4 w 136"/>
                  <a:gd name="T57" fmla="*/ 31 h 147"/>
                  <a:gd name="T58" fmla="*/ 2 w 136"/>
                  <a:gd name="T59" fmla="*/ 29 h 147"/>
                  <a:gd name="T60" fmla="*/ 1 w 136"/>
                  <a:gd name="T61" fmla="*/ 26 h 147"/>
                  <a:gd name="T62" fmla="*/ 2 w 136"/>
                  <a:gd name="T63" fmla="*/ 2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223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5 w 39"/>
                  <a:gd name="T1" fmla="*/ 10 h 39"/>
                  <a:gd name="T2" fmla="*/ 7 w 39"/>
                  <a:gd name="T3" fmla="*/ 10 h 39"/>
                  <a:gd name="T4" fmla="*/ 9 w 39"/>
                  <a:gd name="T5" fmla="*/ 9 h 39"/>
                  <a:gd name="T6" fmla="*/ 10 w 39"/>
                  <a:gd name="T7" fmla="*/ 7 h 39"/>
                  <a:gd name="T8" fmla="*/ 10 w 39"/>
                  <a:gd name="T9" fmla="*/ 5 h 39"/>
                  <a:gd name="T10" fmla="*/ 10 w 39"/>
                  <a:gd name="T11" fmla="*/ 3 h 39"/>
                  <a:gd name="T12" fmla="*/ 9 w 39"/>
                  <a:gd name="T13" fmla="*/ 2 h 39"/>
                  <a:gd name="T14" fmla="*/ 7 w 39"/>
                  <a:gd name="T15" fmla="*/ 1 h 39"/>
                  <a:gd name="T16" fmla="*/ 5 w 39"/>
                  <a:gd name="T17" fmla="*/ 0 h 39"/>
                  <a:gd name="T18" fmla="*/ 4 w 39"/>
                  <a:gd name="T19" fmla="*/ 1 h 39"/>
                  <a:gd name="T20" fmla="*/ 2 w 39"/>
                  <a:gd name="T21" fmla="*/ 2 h 39"/>
                  <a:gd name="T22" fmla="*/ 1 w 39"/>
                  <a:gd name="T23" fmla="*/ 3 h 39"/>
                  <a:gd name="T24" fmla="*/ 0 w 39"/>
                  <a:gd name="T25" fmla="*/ 5 h 39"/>
                  <a:gd name="T26" fmla="*/ 1 w 39"/>
                  <a:gd name="T27" fmla="*/ 7 h 39"/>
                  <a:gd name="T28" fmla="*/ 2 w 39"/>
                  <a:gd name="T29" fmla="*/ 9 h 39"/>
                  <a:gd name="T30" fmla="*/ 4 w 39"/>
                  <a:gd name="T31" fmla="*/ 10 h 39"/>
                  <a:gd name="T32" fmla="*/ 5 w 39"/>
                  <a:gd name="T33" fmla="*/ 1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Freeform 224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7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225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226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2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1 w 60"/>
                  <a:gd name="T29" fmla="*/ 11 h 60"/>
                  <a:gd name="T30" fmla="*/ 1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227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4 w 29"/>
                  <a:gd name="T1" fmla="*/ 8 h 30"/>
                  <a:gd name="T2" fmla="*/ 3 w 29"/>
                  <a:gd name="T3" fmla="*/ 8 h 30"/>
                  <a:gd name="T4" fmla="*/ 3 w 29"/>
                  <a:gd name="T5" fmla="*/ 8 h 30"/>
                  <a:gd name="T6" fmla="*/ 2 w 29"/>
                  <a:gd name="T7" fmla="*/ 7 h 30"/>
                  <a:gd name="T8" fmla="*/ 1 w 29"/>
                  <a:gd name="T9" fmla="*/ 7 h 30"/>
                  <a:gd name="T10" fmla="*/ 1 w 29"/>
                  <a:gd name="T11" fmla="*/ 6 h 30"/>
                  <a:gd name="T12" fmla="*/ 1 w 29"/>
                  <a:gd name="T13" fmla="*/ 6 h 30"/>
                  <a:gd name="T14" fmla="*/ 0 w 29"/>
                  <a:gd name="T15" fmla="*/ 5 h 30"/>
                  <a:gd name="T16" fmla="*/ 0 w 29"/>
                  <a:gd name="T17" fmla="*/ 4 h 30"/>
                  <a:gd name="T18" fmla="*/ 0 w 29"/>
                  <a:gd name="T19" fmla="*/ 4 h 30"/>
                  <a:gd name="T20" fmla="*/ 1 w 29"/>
                  <a:gd name="T21" fmla="*/ 3 h 30"/>
                  <a:gd name="T22" fmla="*/ 1 w 29"/>
                  <a:gd name="T23" fmla="*/ 2 h 30"/>
                  <a:gd name="T24" fmla="*/ 1 w 29"/>
                  <a:gd name="T25" fmla="*/ 2 h 30"/>
                  <a:gd name="T26" fmla="*/ 2 w 29"/>
                  <a:gd name="T27" fmla="*/ 1 h 30"/>
                  <a:gd name="T28" fmla="*/ 3 w 29"/>
                  <a:gd name="T29" fmla="*/ 1 h 30"/>
                  <a:gd name="T30" fmla="*/ 3 w 29"/>
                  <a:gd name="T31" fmla="*/ 0 h 30"/>
                  <a:gd name="T32" fmla="*/ 4 w 29"/>
                  <a:gd name="T33" fmla="*/ 0 h 30"/>
                  <a:gd name="T34" fmla="*/ 5 w 29"/>
                  <a:gd name="T35" fmla="*/ 0 h 30"/>
                  <a:gd name="T36" fmla="*/ 6 w 29"/>
                  <a:gd name="T37" fmla="*/ 1 h 30"/>
                  <a:gd name="T38" fmla="*/ 6 w 29"/>
                  <a:gd name="T39" fmla="*/ 1 h 30"/>
                  <a:gd name="T40" fmla="*/ 7 w 29"/>
                  <a:gd name="T41" fmla="*/ 2 h 30"/>
                  <a:gd name="T42" fmla="*/ 7 w 29"/>
                  <a:gd name="T43" fmla="*/ 2 h 30"/>
                  <a:gd name="T44" fmla="*/ 7 w 29"/>
                  <a:gd name="T45" fmla="*/ 3 h 30"/>
                  <a:gd name="T46" fmla="*/ 8 w 29"/>
                  <a:gd name="T47" fmla="*/ 4 h 30"/>
                  <a:gd name="T48" fmla="*/ 8 w 29"/>
                  <a:gd name="T49" fmla="*/ 4 h 30"/>
                  <a:gd name="T50" fmla="*/ 7 w 29"/>
                  <a:gd name="T51" fmla="*/ 6 h 30"/>
                  <a:gd name="T52" fmla="*/ 7 w 29"/>
                  <a:gd name="T53" fmla="*/ 7 h 30"/>
                  <a:gd name="T54" fmla="*/ 6 w 29"/>
                  <a:gd name="T55" fmla="*/ 8 h 30"/>
                  <a:gd name="T56" fmla="*/ 4 w 29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2" name="Freeform 228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9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6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9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229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3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1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1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5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7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7 w 30"/>
                  <a:gd name="T51" fmla="*/ 6 h 29"/>
                  <a:gd name="T52" fmla="*/ 7 w 30"/>
                  <a:gd name="T53" fmla="*/ 7 h 29"/>
                  <a:gd name="T54" fmla="*/ 5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4" name="Freeform 230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231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" name="Freeform 232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8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6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8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233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4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2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2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4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8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8 w 30"/>
                  <a:gd name="T51" fmla="*/ 5 h 29"/>
                  <a:gd name="T52" fmla="*/ 7 w 30"/>
                  <a:gd name="T53" fmla="*/ 7 h 29"/>
                  <a:gd name="T54" fmla="*/ 6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Freeform 234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7 h 60"/>
                  <a:gd name="T4" fmla="*/ 15 w 59"/>
                  <a:gd name="T5" fmla="*/ 5 h 60"/>
                  <a:gd name="T6" fmla="*/ 14 w 59"/>
                  <a:gd name="T7" fmla="*/ 4 h 60"/>
                  <a:gd name="T8" fmla="*/ 13 w 59"/>
                  <a:gd name="T9" fmla="*/ 3 h 60"/>
                  <a:gd name="T10" fmla="*/ 12 w 59"/>
                  <a:gd name="T11" fmla="*/ 2 h 60"/>
                  <a:gd name="T12" fmla="*/ 11 w 59"/>
                  <a:gd name="T13" fmla="*/ 1 h 60"/>
                  <a:gd name="T14" fmla="*/ 9 w 59"/>
                  <a:gd name="T15" fmla="*/ 1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3 h 60"/>
                  <a:gd name="T22" fmla="*/ 1 w 59"/>
                  <a:gd name="T23" fmla="*/ 5 h 60"/>
                  <a:gd name="T24" fmla="*/ 0 w 59"/>
                  <a:gd name="T25" fmla="*/ 8 h 60"/>
                  <a:gd name="T26" fmla="*/ 1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6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Freeform 235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5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7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7 w 30"/>
                  <a:gd name="T51" fmla="*/ 6 h 30"/>
                  <a:gd name="T52" fmla="*/ 7 w 30"/>
                  <a:gd name="T53" fmla="*/ 7 h 30"/>
                  <a:gd name="T54" fmla="*/ 5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Freeform 236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237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6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4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4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238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6 w 58"/>
                  <a:gd name="T1" fmla="*/ 7 h 60"/>
                  <a:gd name="T2" fmla="*/ 16 w 58"/>
                  <a:gd name="T3" fmla="*/ 6 h 60"/>
                  <a:gd name="T4" fmla="*/ 15 w 58"/>
                  <a:gd name="T5" fmla="*/ 4 h 60"/>
                  <a:gd name="T6" fmla="*/ 14 w 58"/>
                  <a:gd name="T7" fmla="*/ 3 h 60"/>
                  <a:gd name="T8" fmla="*/ 13 w 58"/>
                  <a:gd name="T9" fmla="*/ 2 h 60"/>
                  <a:gd name="T10" fmla="*/ 12 w 58"/>
                  <a:gd name="T11" fmla="*/ 1 h 60"/>
                  <a:gd name="T12" fmla="*/ 11 w 58"/>
                  <a:gd name="T13" fmla="*/ 0 h 60"/>
                  <a:gd name="T14" fmla="*/ 9 w 58"/>
                  <a:gd name="T15" fmla="*/ 0 h 60"/>
                  <a:gd name="T16" fmla="*/ 7 w 58"/>
                  <a:gd name="T17" fmla="*/ 0 h 60"/>
                  <a:gd name="T18" fmla="*/ 5 w 58"/>
                  <a:gd name="T19" fmla="*/ 0 h 60"/>
                  <a:gd name="T20" fmla="*/ 2 w 58"/>
                  <a:gd name="T21" fmla="*/ 2 h 60"/>
                  <a:gd name="T22" fmla="*/ 1 w 58"/>
                  <a:gd name="T23" fmla="*/ 4 h 60"/>
                  <a:gd name="T24" fmla="*/ 0 w 58"/>
                  <a:gd name="T25" fmla="*/ 7 h 60"/>
                  <a:gd name="T26" fmla="*/ 0 w 58"/>
                  <a:gd name="T27" fmla="*/ 8 h 60"/>
                  <a:gd name="T28" fmla="*/ 1 w 58"/>
                  <a:gd name="T29" fmla="*/ 10 h 60"/>
                  <a:gd name="T30" fmla="*/ 1 w 58"/>
                  <a:gd name="T31" fmla="*/ 11 h 60"/>
                  <a:gd name="T32" fmla="*/ 2 w 58"/>
                  <a:gd name="T33" fmla="*/ 12 h 60"/>
                  <a:gd name="T34" fmla="*/ 3 w 58"/>
                  <a:gd name="T35" fmla="*/ 13 h 60"/>
                  <a:gd name="T36" fmla="*/ 5 w 58"/>
                  <a:gd name="T37" fmla="*/ 14 h 60"/>
                  <a:gd name="T38" fmla="*/ 6 w 58"/>
                  <a:gd name="T39" fmla="*/ 14 h 60"/>
                  <a:gd name="T40" fmla="*/ 7 w 58"/>
                  <a:gd name="T41" fmla="*/ 14 h 60"/>
                  <a:gd name="T42" fmla="*/ 9 w 58"/>
                  <a:gd name="T43" fmla="*/ 14 h 60"/>
                  <a:gd name="T44" fmla="*/ 11 w 58"/>
                  <a:gd name="T45" fmla="*/ 14 h 60"/>
                  <a:gd name="T46" fmla="*/ 12 w 58"/>
                  <a:gd name="T47" fmla="*/ 13 h 60"/>
                  <a:gd name="T48" fmla="*/ 13 w 58"/>
                  <a:gd name="T49" fmla="*/ 12 h 60"/>
                  <a:gd name="T50" fmla="*/ 14 w 58"/>
                  <a:gd name="T51" fmla="*/ 11 h 60"/>
                  <a:gd name="T52" fmla="*/ 15 w 58"/>
                  <a:gd name="T53" fmla="*/ 10 h 60"/>
                  <a:gd name="T54" fmla="*/ 16 w 58"/>
                  <a:gd name="T55" fmla="*/ 8 h 60"/>
                  <a:gd name="T56" fmla="*/ 16 w 58"/>
                  <a:gd name="T57" fmla="*/ 7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239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4 w 28"/>
                  <a:gd name="T1" fmla="*/ 8 h 30"/>
                  <a:gd name="T2" fmla="*/ 3 w 28"/>
                  <a:gd name="T3" fmla="*/ 8 h 30"/>
                  <a:gd name="T4" fmla="*/ 3 w 28"/>
                  <a:gd name="T5" fmla="*/ 8 h 30"/>
                  <a:gd name="T6" fmla="*/ 2 w 28"/>
                  <a:gd name="T7" fmla="*/ 7 h 30"/>
                  <a:gd name="T8" fmla="*/ 1 w 28"/>
                  <a:gd name="T9" fmla="*/ 7 h 30"/>
                  <a:gd name="T10" fmla="*/ 1 w 28"/>
                  <a:gd name="T11" fmla="*/ 6 h 30"/>
                  <a:gd name="T12" fmla="*/ 1 w 28"/>
                  <a:gd name="T13" fmla="*/ 6 h 30"/>
                  <a:gd name="T14" fmla="*/ 0 w 28"/>
                  <a:gd name="T15" fmla="*/ 5 h 30"/>
                  <a:gd name="T16" fmla="*/ 0 w 28"/>
                  <a:gd name="T17" fmla="*/ 4 h 30"/>
                  <a:gd name="T18" fmla="*/ 0 w 28"/>
                  <a:gd name="T19" fmla="*/ 4 h 30"/>
                  <a:gd name="T20" fmla="*/ 1 w 28"/>
                  <a:gd name="T21" fmla="*/ 3 h 30"/>
                  <a:gd name="T22" fmla="*/ 1 w 28"/>
                  <a:gd name="T23" fmla="*/ 2 h 30"/>
                  <a:gd name="T24" fmla="*/ 1 w 28"/>
                  <a:gd name="T25" fmla="*/ 2 h 30"/>
                  <a:gd name="T26" fmla="*/ 2 w 28"/>
                  <a:gd name="T27" fmla="*/ 1 h 30"/>
                  <a:gd name="T28" fmla="*/ 3 w 28"/>
                  <a:gd name="T29" fmla="*/ 1 h 30"/>
                  <a:gd name="T30" fmla="*/ 3 w 28"/>
                  <a:gd name="T31" fmla="*/ 0 h 30"/>
                  <a:gd name="T32" fmla="*/ 4 w 28"/>
                  <a:gd name="T33" fmla="*/ 0 h 30"/>
                  <a:gd name="T34" fmla="*/ 5 w 28"/>
                  <a:gd name="T35" fmla="*/ 0 h 30"/>
                  <a:gd name="T36" fmla="*/ 5 w 28"/>
                  <a:gd name="T37" fmla="*/ 1 h 30"/>
                  <a:gd name="T38" fmla="*/ 6 w 28"/>
                  <a:gd name="T39" fmla="*/ 1 h 30"/>
                  <a:gd name="T40" fmla="*/ 7 w 28"/>
                  <a:gd name="T41" fmla="*/ 2 h 30"/>
                  <a:gd name="T42" fmla="*/ 7 w 28"/>
                  <a:gd name="T43" fmla="*/ 2 h 30"/>
                  <a:gd name="T44" fmla="*/ 7 w 28"/>
                  <a:gd name="T45" fmla="*/ 3 h 30"/>
                  <a:gd name="T46" fmla="*/ 7 w 28"/>
                  <a:gd name="T47" fmla="*/ 4 h 30"/>
                  <a:gd name="T48" fmla="*/ 7 w 28"/>
                  <a:gd name="T49" fmla="*/ 4 h 30"/>
                  <a:gd name="T50" fmla="*/ 7 w 28"/>
                  <a:gd name="T51" fmla="*/ 6 h 30"/>
                  <a:gd name="T52" fmla="*/ 7 w 28"/>
                  <a:gd name="T53" fmla="*/ 7 h 30"/>
                  <a:gd name="T54" fmla="*/ 5 w 28"/>
                  <a:gd name="T55" fmla="*/ 8 h 30"/>
                  <a:gd name="T56" fmla="*/ 4 w 28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Freeform 240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14 w 60"/>
                  <a:gd name="T1" fmla="*/ 8 h 60"/>
                  <a:gd name="T2" fmla="*/ 14 w 60"/>
                  <a:gd name="T3" fmla="*/ 6 h 60"/>
                  <a:gd name="T4" fmla="*/ 14 w 60"/>
                  <a:gd name="T5" fmla="*/ 5 h 60"/>
                  <a:gd name="T6" fmla="*/ 13 w 60"/>
                  <a:gd name="T7" fmla="*/ 4 h 60"/>
                  <a:gd name="T8" fmla="*/ 12 w 60"/>
                  <a:gd name="T9" fmla="*/ 2 h 60"/>
                  <a:gd name="T10" fmla="*/ 11 w 60"/>
                  <a:gd name="T11" fmla="*/ 2 h 60"/>
                  <a:gd name="T12" fmla="*/ 10 w 60"/>
                  <a:gd name="T13" fmla="*/ 1 h 60"/>
                  <a:gd name="T14" fmla="*/ 8 w 60"/>
                  <a:gd name="T15" fmla="*/ 1 h 60"/>
                  <a:gd name="T16" fmla="*/ 7 w 60"/>
                  <a:gd name="T17" fmla="*/ 0 h 60"/>
                  <a:gd name="T18" fmla="*/ 4 w 60"/>
                  <a:gd name="T19" fmla="*/ 1 h 60"/>
                  <a:gd name="T20" fmla="*/ 2 w 60"/>
                  <a:gd name="T21" fmla="*/ 2 h 60"/>
                  <a:gd name="T22" fmla="*/ 0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0 w 60"/>
                  <a:gd name="T29" fmla="*/ 11 h 60"/>
                  <a:gd name="T30" fmla="*/ 1 w 60"/>
                  <a:gd name="T31" fmla="*/ 12 h 60"/>
                  <a:gd name="T32" fmla="*/ 2 w 60"/>
                  <a:gd name="T33" fmla="*/ 13 h 60"/>
                  <a:gd name="T34" fmla="*/ 3 w 60"/>
                  <a:gd name="T35" fmla="*/ 14 h 60"/>
                  <a:gd name="T36" fmla="*/ 4 w 60"/>
                  <a:gd name="T37" fmla="*/ 15 h 60"/>
                  <a:gd name="T38" fmla="*/ 6 w 60"/>
                  <a:gd name="T39" fmla="*/ 15 h 60"/>
                  <a:gd name="T40" fmla="*/ 7 w 60"/>
                  <a:gd name="T41" fmla="*/ 15 h 60"/>
                  <a:gd name="T42" fmla="*/ 8 w 60"/>
                  <a:gd name="T43" fmla="*/ 15 h 60"/>
                  <a:gd name="T44" fmla="*/ 10 w 60"/>
                  <a:gd name="T45" fmla="*/ 15 h 60"/>
                  <a:gd name="T46" fmla="*/ 11 w 60"/>
                  <a:gd name="T47" fmla="*/ 14 h 60"/>
                  <a:gd name="T48" fmla="*/ 12 w 60"/>
                  <a:gd name="T49" fmla="*/ 13 h 60"/>
                  <a:gd name="T50" fmla="*/ 13 w 60"/>
                  <a:gd name="T51" fmla="*/ 12 h 60"/>
                  <a:gd name="T52" fmla="*/ 14 w 60"/>
                  <a:gd name="T53" fmla="*/ 11 h 60"/>
                  <a:gd name="T54" fmla="*/ 14 w 60"/>
                  <a:gd name="T55" fmla="*/ 9 h 60"/>
                  <a:gd name="T56" fmla="*/ 14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241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Freeform 242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1 w 60"/>
                  <a:gd name="T31" fmla="*/ 12 h 59"/>
                  <a:gd name="T32" fmla="*/ 2 w 60"/>
                  <a:gd name="T33" fmla="*/ 13 h 59"/>
                  <a:gd name="T34" fmla="*/ 3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243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5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7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7 w 30"/>
                  <a:gd name="T51" fmla="*/ 5 h 30"/>
                  <a:gd name="T52" fmla="*/ 7 w 30"/>
                  <a:gd name="T53" fmla="*/ 7 h 30"/>
                  <a:gd name="T54" fmla="*/ 5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244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5 w 60"/>
                  <a:gd name="T1" fmla="*/ 7 h 57"/>
                  <a:gd name="T2" fmla="*/ 15 w 60"/>
                  <a:gd name="T3" fmla="*/ 6 h 57"/>
                  <a:gd name="T4" fmla="*/ 15 w 60"/>
                  <a:gd name="T5" fmla="*/ 5 h 57"/>
                  <a:gd name="T6" fmla="*/ 14 w 60"/>
                  <a:gd name="T7" fmla="*/ 3 h 57"/>
                  <a:gd name="T8" fmla="*/ 13 w 60"/>
                  <a:gd name="T9" fmla="*/ 2 h 57"/>
                  <a:gd name="T10" fmla="*/ 12 w 60"/>
                  <a:gd name="T11" fmla="*/ 1 h 57"/>
                  <a:gd name="T12" fmla="*/ 11 w 60"/>
                  <a:gd name="T13" fmla="*/ 1 h 57"/>
                  <a:gd name="T14" fmla="*/ 9 w 60"/>
                  <a:gd name="T15" fmla="*/ 0 h 57"/>
                  <a:gd name="T16" fmla="*/ 8 w 60"/>
                  <a:gd name="T17" fmla="*/ 0 h 57"/>
                  <a:gd name="T18" fmla="*/ 5 w 60"/>
                  <a:gd name="T19" fmla="*/ 1 h 57"/>
                  <a:gd name="T20" fmla="*/ 3 w 60"/>
                  <a:gd name="T21" fmla="*/ 2 h 57"/>
                  <a:gd name="T22" fmla="*/ 1 w 60"/>
                  <a:gd name="T23" fmla="*/ 5 h 57"/>
                  <a:gd name="T24" fmla="*/ 0 w 60"/>
                  <a:gd name="T25" fmla="*/ 7 h 57"/>
                  <a:gd name="T26" fmla="*/ 1 w 60"/>
                  <a:gd name="T27" fmla="*/ 9 h 57"/>
                  <a:gd name="T28" fmla="*/ 1 w 60"/>
                  <a:gd name="T29" fmla="*/ 10 h 57"/>
                  <a:gd name="T30" fmla="*/ 1 w 60"/>
                  <a:gd name="T31" fmla="*/ 12 h 57"/>
                  <a:gd name="T32" fmla="*/ 2 w 60"/>
                  <a:gd name="T33" fmla="*/ 13 h 57"/>
                  <a:gd name="T34" fmla="*/ 3 w 60"/>
                  <a:gd name="T35" fmla="*/ 14 h 57"/>
                  <a:gd name="T36" fmla="*/ 5 w 60"/>
                  <a:gd name="T37" fmla="*/ 14 h 57"/>
                  <a:gd name="T38" fmla="*/ 6 w 60"/>
                  <a:gd name="T39" fmla="*/ 15 h 57"/>
                  <a:gd name="T40" fmla="*/ 8 w 60"/>
                  <a:gd name="T41" fmla="*/ 15 h 57"/>
                  <a:gd name="T42" fmla="*/ 9 w 60"/>
                  <a:gd name="T43" fmla="*/ 15 h 57"/>
                  <a:gd name="T44" fmla="*/ 11 w 60"/>
                  <a:gd name="T45" fmla="*/ 14 h 57"/>
                  <a:gd name="T46" fmla="*/ 12 w 60"/>
                  <a:gd name="T47" fmla="*/ 14 h 57"/>
                  <a:gd name="T48" fmla="*/ 13 w 60"/>
                  <a:gd name="T49" fmla="*/ 13 h 57"/>
                  <a:gd name="T50" fmla="*/ 14 w 60"/>
                  <a:gd name="T51" fmla="*/ 12 h 57"/>
                  <a:gd name="T52" fmla="*/ 15 w 60"/>
                  <a:gd name="T53" fmla="*/ 10 h 57"/>
                  <a:gd name="T54" fmla="*/ 15 w 60"/>
                  <a:gd name="T55" fmla="*/ 9 h 57"/>
                  <a:gd name="T56" fmla="*/ 15 w 60"/>
                  <a:gd name="T57" fmla="*/ 7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Freeform 245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4 w 30"/>
                  <a:gd name="T1" fmla="*/ 7 h 27"/>
                  <a:gd name="T2" fmla="*/ 3 w 30"/>
                  <a:gd name="T3" fmla="*/ 7 h 27"/>
                  <a:gd name="T4" fmla="*/ 3 w 30"/>
                  <a:gd name="T5" fmla="*/ 7 h 27"/>
                  <a:gd name="T6" fmla="*/ 2 w 30"/>
                  <a:gd name="T7" fmla="*/ 7 h 27"/>
                  <a:gd name="T8" fmla="*/ 1 w 30"/>
                  <a:gd name="T9" fmla="*/ 6 h 27"/>
                  <a:gd name="T10" fmla="*/ 1 w 30"/>
                  <a:gd name="T11" fmla="*/ 6 h 27"/>
                  <a:gd name="T12" fmla="*/ 1 w 30"/>
                  <a:gd name="T13" fmla="*/ 5 h 27"/>
                  <a:gd name="T14" fmla="*/ 0 w 30"/>
                  <a:gd name="T15" fmla="*/ 4 h 27"/>
                  <a:gd name="T16" fmla="*/ 0 w 30"/>
                  <a:gd name="T17" fmla="*/ 3 h 27"/>
                  <a:gd name="T18" fmla="*/ 0 w 30"/>
                  <a:gd name="T19" fmla="*/ 3 h 27"/>
                  <a:gd name="T20" fmla="*/ 1 w 30"/>
                  <a:gd name="T21" fmla="*/ 2 h 27"/>
                  <a:gd name="T22" fmla="*/ 1 w 30"/>
                  <a:gd name="T23" fmla="*/ 1 h 27"/>
                  <a:gd name="T24" fmla="*/ 1 w 30"/>
                  <a:gd name="T25" fmla="*/ 1 h 27"/>
                  <a:gd name="T26" fmla="*/ 2 w 30"/>
                  <a:gd name="T27" fmla="*/ 1 h 27"/>
                  <a:gd name="T28" fmla="*/ 3 w 30"/>
                  <a:gd name="T29" fmla="*/ 0 h 27"/>
                  <a:gd name="T30" fmla="*/ 3 w 30"/>
                  <a:gd name="T31" fmla="*/ 0 h 27"/>
                  <a:gd name="T32" fmla="*/ 4 w 30"/>
                  <a:gd name="T33" fmla="*/ 0 h 27"/>
                  <a:gd name="T34" fmla="*/ 5 w 30"/>
                  <a:gd name="T35" fmla="*/ 0 h 27"/>
                  <a:gd name="T36" fmla="*/ 5 w 30"/>
                  <a:gd name="T37" fmla="*/ 0 h 27"/>
                  <a:gd name="T38" fmla="*/ 6 w 30"/>
                  <a:gd name="T39" fmla="*/ 1 h 27"/>
                  <a:gd name="T40" fmla="*/ 7 w 30"/>
                  <a:gd name="T41" fmla="*/ 1 h 27"/>
                  <a:gd name="T42" fmla="*/ 7 w 30"/>
                  <a:gd name="T43" fmla="*/ 1 h 27"/>
                  <a:gd name="T44" fmla="*/ 8 w 30"/>
                  <a:gd name="T45" fmla="*/ 2 h 27"/>
                  <a:gd name="T46" fmla="*/ 8 w 30"/>
                  <a:gd name="T47" fmla="*/ 3 h 27"/>
                  <a:gd name="T48" fmla="*/ 8 w 30"/>
                  <a:gd name="T49" fmla="*/ 3 h 27"/>
                  <a:gd name="T50" fmla="*/ 8 w 30"/>
                  <a:gd name="T51" fmla="*/ 5 h 27"/>
                  <a:gd name="T52" fmla="*/ 7 w 30"/>
                  <a:gd name="T53" fmla="*/ 6 h 27"/>
                  <a:gd name="T54" fmla="*/ 5 w 30"/>
                  <a:gd name="T55" fmla="*/ 7 h 27"/>
                  <a:gd name="T56" fmla="*/ 4 w 30"/>
                  <a:gd name="T57" fmla="*/ 7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Freeform 246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" name="Freeform 247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" name="Freeform 248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2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0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Freeform 249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4 w 29"/>
                  <a:gd name="T1" fmla="*/ 8 h 30"/>
                  <a:gd name="T2" fmla="*/ 3 w 29"/>
                  <a:gd name="T3" fmla="*/ 8 h 30"/>
                  <a:gd name="T4" fmla="*/ 3 w 29"/>
                  <a:gd name="T5" fmla="*/ 8 h 30"/>
                  <a:gd name="T6" fmla="*/ 2 w 29"/>
                  <a:gd name="T7" fmla="*/ 7 h 30"/>
                  <a:gd name="T8" fmla="*/ 2 w 29"/>
                  <a:gd name="T9" fmla="*/ 7 h 30"/>
                  <a:gd name="T10" fmla="*/ 1 w 29"/>
                  <a:gd name="T11" fmla="*/ 6 h 30"/>
                  <a:gd name="T12" fmla="*/ 1 w 29"/>
                  <a:gd name="T13" fmla="*/ 6 h 30"/>
                  <a:gd name="T14" fmla="*/ 0 w 29"/>
                  <a:gd name="T15" fmla="*/ 5 h 30"/>
                  <a:gd name="T16" fmla="*/ 0 w 29"/>
                  <a:gd name="T17" fmla="*/ 4 h 30"/>
                  <a:gd name="T18" fmla="*/ 0 w 29"/>
                  <a:gd name="T19" fmla="*/ 3 h 30"/>
                  <a:gd name="T20" fmla="*/ 1 w 29"/>
                  <a:gd name="T21" fmla="*/ 3 h 30"/>
                  <a:gd name="T22" fmla="*/ 1 w 29"/>
                  <a:gd name="T23" fmla="*/ 2 h 30"/>
                  <a:gd name="T24" fmla="*/ 2 w 29"/>
                  <a:gd name="T25" fmla="*/ 2 h 30"/>
                  <a:gd name="T26" fmla="*/ 2 w 29"/>
                  <a:gd name="T27" fmla="*/ 1 h 30"/>
                  <a:gd name="T28" fmla="*/ 3 w 29"/>
                  <a:gd name="T29" fmla="*/ 1 h 30"/>
                  <a:gd name="T30" fmla="*/ 3 w 29"/>
                  <a:gd name="T31" fmla="*/ 0 h 30"/>
                  <a:gd name="T32" fmla="*/ 4 w 29"/>
                  <a:gd name="T33" fmla="*/ 0 h 30"/>
                  <a:gd name="T34" fmla="*/ 5 w 29"/>
                  <a:gd name="T35" fmla="*/ 0 h 30"/>
                  <a:gd name="T36" fmla="*/ 6 w 29"/>
                  <a:gd name="T37" fmla="*/ 1 h 30"/>
                  <a:gd name="T38" fmla="*/ 6 w 29"/>
                  <a:gd name="T39" fmla="*/ 1 h 30"/>
                  <a:gd name="T40" fmla="*/ 7 w 29"/>
                  <a:gd name="T41" fmla="*/ 2 h 30"/>
                  <a:gd name="T42" fmla="*/ 7 w 29"/>
                  <a:gd name="T43" fmla="*/ 2 h 30"/>
                  <a:gd name="T44" fmla="*/ 7 w 29"/>
                  <a:gd name="T45" fmla="*/ 3 h 30"/>
                  <a:gd name="T46" fmla="*/ 8 w 29"/>
                  <a:gd name="T47" fmla="*/ 3 h 30"/>
                  <a:gd name="T48" fmla="*/ 8 w 29"/>
                  <a:gd name="T49" fmla="*/ 4 h 30"/>
                  <a:gd name="T50" fmla="*/ 7 w 29"/>
                  <a:gd name="T51" fmla="*/ 6 h 30"/>
                  <a:gd name="T52" fmla="*/ 7 w 29"/>
                  <a:gd name="T53" fmla="*/ 7 h 30"/>
                  <a:gd name="T54" fmla="*/ 6 w 29"/>
                  <a:gd name="T55" fmla="*/ 8 h 30"/>
                  <a:gd name="T56" fmla="*/ 4 w 29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Freeform 250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5 w 59"/>
                  <a:gd name="T1" fmla="*/ 7 h 59"/>
                  <a:gd name="T2" fmla="*/ 15 w 59"/>
                  <a:gd name="T3" fmla="*/ 5 h 59"/>
                  <a:gd name="T4" fmla="*/ 15 w 59"/>
                  <a:gd name="T5" fmla="*/ 4 h 59"/>
                  <a:gd name="T6" fmla="*/ 14 w 59"/>
                  <a:gd name="T7" fmla="*/ 3 h 59"/>
                  <a:gd name="T8" fmla="*/ 13 w 59"/>
                  <a:gd name="T9" fmla="*/ 2 h 59"/>
                  <a:gd name="T10" fmla="*/ 12 w 59"/>
                  <a:gd name="T11" fmla="*/ 1 h 59"/>
                  <a:gd name="T12" fmla="*/ 11 w 59"/>
                  <a:gd name="T13" fmla="*/ 0 h 59"/>
                  <a:gd name="T14" fmla="*/ 9 w 59"/>
                  <a:gd name="T15" fmla="*/ 0 h 59"/>
                  <a:gd name="T16" fmla="*/ 8 w 59"/>
                  <a:gd name="T17" fmla="*/ 0 h 59"/>
                  <a:gd name="T18" fmla="*/ 5 w 59"/>
                  <a:gd name="T19" fmla="*/ 0 h 59"/>
                  <a:gd name="T20" fmla="*/ 3 w 59"/>
                  <a:gd name="T21" fmla="*/ 2 h 59"/>
                  <a:gd name="T22" fmla="*/ 1 w 59"/>
                  <a:gd name="T23" fmla="*/ 4 h 59"/>
                  <a:gd name="T24" fmla="*/ 0 w 59"/>
                  <a:gd name="T25" fmla="*/ 7 h 59"/>
                  <a:gd name="T26" fmla="*/ 1 w 59"/>
                  <a:gd name="T27" fmla="*/ 8 h 59"/>
                  <a:gd name="T28" fmla="*/ 1 w 59"/>
                  <a:gd name="T29" fmla="*/ 10 h 59"/>
                  <a:gd name="T30" fmla="*/ 2 w 59"/>
                  <a:gd name="T31" fmla="*/ 11 h 59"/>
                  <a:gd name="T32" fmla="*/ 3 w 59"/>
                  <a:gd name="T33" fmla="*/ 12 h 59"/>
                  <a:gd name="T34" fmla="*/ 4 w 59"/>
                  <a:gd name="T35" fmla="*/ 13 h 59"/>
                  <a:gd name="T36" fmla="*/ 5 w 59"/>
                  <a:gd name="T37" fmla="*/ 14 h 59"/>
                  <a:gd name="T38" fmla="*/ 6 w 59"/>
                  <a:gd name="T39" fmla="*/ 14 h 59"/>
                  <a:gd name="T40" fmla="*/ 8 w 59"/>
                  <a:gd name="T41" fmla="*/ 14 h 59"/>
                  <a:gd name="T42" fmla="*/ 9 w 59"/>
                  <a:gd name="T43" fmla="*/ 14 h 59"/>
                  <a:gd name="T44" fmla="*/ 11 w 59"/>
                  <a:gd name="T45" fmla="*/ 14 h 59"/>
                  <a:gd name="T46" fmla="*/ 12 w 59"/>
                  <a:gd name="T47" fmla="*/ 13 h 59"/>
                  <a:gd name="T48" fmla="*/ 13 w 59"/>
                  <a:gd name="T49" fmla="*/ 12 h 59"/>
                  <a:gd name="T50" fmla="*/ 14 w 59"/>
                  <a:gd name="T51" fmla="*/ 11 h 59"/>
                  <a:gd name="T52" fmla="*/ 15 w 59"/>
                  <a:gd name="T53" fmla="*/ 10 h 59"/>
                  <a:gd name="T54" fmla="*/ 15 w 59"/>
                  <a:gd name="T55" fmla="*/ 8 h 59"/>
                  <a:gd name="T56" fmla="*/ 15 w 59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Freeform 251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4 w 29"/>
                  <a:gd name="T1" fmla="*/ 7 h 29"/>
                  <a:gd name="T2" fmla="*/ 3 w 29"/>
                  <a:gd name="T3" fmla="*/ 7 h 29"/>
                  <a:gd name="T4" fmla="*/ 3 w 29"/>
                  <a:gd name="T5" fmla="*/ 7 h 29"/>
                  <a:gd name="T6" fmla="*/ 2 w 29"/>
                  <a:gd name="T7" fmla="*/ 6 h 29"/>
                  <a:gd name="T8" fmla="*/ 1 w 29"/>
                  <a:gd name="T9" fmla="*/ 6 h 29"/>
                  <a:gd name="T10" fmla="*/ 1 w 29"/>
                  <a:gd name="T11" fmla="*/ 5 h 29"/>
                  <a:gd name="T12" fmla="*/ 1 w 29"/>
                  <a:gd name="T13" fmla="*/ 5 h 29"/>
                  <a:gd name="T14" fmla="*/ 0 w 29"/>
                  <a:gd name="T15" fmla="*/ 4 h 29"/>
                  <a:gd name="T16" fmla="*/ 0 w 29"/>
                  <a:gd name="T17" fmla="*/ 3 h 29"/>
                  <a:gd name="T18" fmla="*/ 0 w 29"/>
                  <a:gd name="T19" fmla="*/ 3 h 29"/>
                  <a:gd name="T20" fmla="*/ 1 w 29"/>
                  <a:gd name="T21" fmla="*/ 2 h 29"/>
                  <a:gd name="T22" fmla="*/ 1 w 29"/>
                  <a:gd name="T23" fmla="*/ 1 h 29"/>
                  <a:gd name="T24" fmla="*/ 1 w 29"/>
                  <a:gd name="T25" fmla="*/ 1 h 29"/>
                  <a:gd name="T26" fmla="*/ 2 w 29"/>
                  <a:gd name="T27" fmla="*/ 0 h 29"/>
                  <a:gd name="T28" fmla="*/ 3 w 29"/>
                  <a:gd name="T29" fmla="*/ 0 h 29"/>
                  <a:gd name="T30" fmla="*/ 3 w 29"/>
                  <a:gd name="T31" fmla="*/ 0 h 29"/>
                  <a:gd name="T32" fmla="*/ 4 w 29"/>
                  <a:gd name="T33" fmla="*/ 0 h 29"/>
                  <a:gd name="T34" fmla="*/ 5 w 29"/>
                  <a:gd name="T35" fmla="*/ 0 h 29"/>
                  <a:gd name="T36" fmla="*/ 5 w 29"/>
                  <a:gd name="T37" fmla="*/ 0 h 29"/>
                  <a:gd name="T38" fmla="*/ 6 w 29"/>
                  <a:gd name="T39" fmla="*/ 0 h 29"/>
                  <a:gd name="T40" fmla="*/ 7 w 29"/>
                  <a:gd name="T41" fmla="*/ 1 h 29"/>
                  <a:gd name="T42" fmla="*/ 7 w 29"/>
                  <a:gd name="T43" fmla="*/ 1 h 29"/>
                  <a:gd name="T44" fmla="*/ 7 w 29"/>
                  <a:gd name="T45" fmla="*/ 2 h 29"/>
                  <a:gd name="T46" fmla="*/ 8 w 29"/>
                  <a:gd name="T47" fmla="*/ 3 h 29"/>
                  <a:gd name="T48" fmla="*/ 8 w 29"/>
                  <a:gd name="T49" fmla="*/ 3 h 29"/>
                  <a:gd name="T50" fmla="*/ 7 w 29"/>
                  <a:gd name="T51" fmla="*/ 5 h 29"/>
                  <a:gd name="T52" fmla="*/ 7 w 29"/>
                  <a:gd name="T53" fmla="*/ 6 h 29"/>
                  <a:gd name="T54" fmla="*/ 5 w 29"/>
                  <a:gd name="T55" fmla="*/ 7 h 29"/>
                  <a:gd name="T56" fmla="*/ 4 w 29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252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5 w 60"/>
                  <a:gd name="T1" fmla="*/ 7 h 59"/>
                  <a:gd name="T2" fmla="*/ 15 w 60"/>
                  <a:gd name="T3" fmla="*/ 6 h 59"/>
                  <a:gd name="T4" fmla="*/ 15 w 60"/>
                  <a:gd name="T5" fmla="*/ 4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0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0 h 59"/>
                  <a:gd name="T20" fmla="*/ 3 w 60"/>
                  <a:gd name="T21" fmla="*/ 2 h 59"/>
                  <a:gd name="T22" fmla="*/ 1 w 60"/>
                  <a:gd name="T23" fmla="*/ 4 h 59"/>
                  <a:gd name="T24" fmla="*/ 0 w 60"/>
                  <a:gd name="T25" fmla="*/ 7 h 59"/>
                  <a:gd name="T26" fmla="*/ 1 w 60"/>
                  <a:gd name="T27" fmla="*/ 9 h 59"/>
                  <a:gd name="T28" fmla="*/ 1 w 60"/>
                  <a:gd name="T29" fmla="*/ 10 h 59"/>
                  <a:gd name="T30" fmla="*/ 2 w 60"/>
                  <a:gd name="T31" fmla="*/ 11 h 59"/>
                  <a:gd name="T32" fmla="*/ 3 w 60"/>
                  <a:gd name="T33" fmla="*/ 12 h 59"/>
                  <a:gd name="T34" fmla="*/ 4 w 60"/>
                  <a:gd name="T35" fmla="*/ 13 h 59"/>
                  <a:gd name="T36" fmla="*/ 5 w 60"/>
                  <a:gd name="T37" fmla="*/ 14 h 59"/>
                  <a:gd name="T38" fmla="*/ 7 w 60"/>
                  <a:gd name="T39" fmla="*/ 14 h 59"/>
                  <a:gd name="T40" fmla="*/ 8 w 60"/>
                  <a:gd name="T41" fmla="*/ 14 h 59"/>
                  <a:gd name="T42" fmla="*/ 9 w 60"/>
                  <a:gd name="T43" fmla="*/ 14 h 59"/>
                  <a:gd name="T44" fmla="*/ 11 w 60"/>
                  <a:gd name="T45" fmla="*/ 14 h 59"/>
                  <a:gd name="T46" fmla="*/ 12 w 60"/>
                  <a:gd name="T47" fmla="*/ 13 h 59"/>
                  <a:gd name="T48" fmla="*/ 13 w 60"/>
                  <a:gd name="T49" fmla="*/ 12 h 59"/>
                  <a:gd name="T50" fmla="*/ 14 w 60"/>
                  <a:gd name="T51" fmla="*/ 11 h 59"/>
                  <a:gd name="T52" fmla="*/ 15 w 60"/>
                  <a:gd name="T53" fmla="*/ 10 h 59"/>
                  <a:gd name="T54" fmla="*/ 15 w 60"/>
                  <a:gd name="T55" fmla="*/ 9 h 59"/>
                  <a:gd name="T56" fmla="*/ 15 w 60"/>
                  <a:gd name="T57" fmla="*/ 7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Freeform 253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4 w 30"/>
                  <a:gd name="T1" fmla="*/ 7 h 29"/>
                  <a:gd name="T2" fmla="*/ 3 w 30"/>
                  <a:gd name="T3" fmla="*/ 7 h 29"/>
                  <a:gd name="T4" fmla="*/ 3 w 30"/>
                  <a:gd name="T5" fmla="*/ 7 h 29"/>
                  <a:gd name="T6" fmla="*/ 2 w 30"/>
                  <a:gd name="T7" fmla="*/ 6 h 29"/>
                  <a:gd name="T8" fmla="*/ 2 w 30"/>
                  <a:gd name="T9" fmla="*/ 6 h 29"/>
                  <a:gd name="T10" fmla="*/ 1 w 30"/>
                  <a:gd name="T11" fmla="*/ 5 h 29"/>
                  <a:gd name="T12" fmla="*/ 1 w 30"/>
                  <a:gd name="T13" fmla="*/ 5 h 29"/>
                  <a:gd name="T14" fmla="*/ 0 w 30"/>
                  <a:gd name="T15" fmla="*/ 4 h 29"/>
                  <a:gd name="T16" fmla="*/ 0 w 30"/>
                  <a:gd name="T17" fmla="*/ 3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2 w 30"/>
                  <a:gd name="T25" fmla="*/ 1 h 29"/>
                  <a:gd name="T26" fmla="*/ 2 w 30"/>
                  <a:gd name="T27" fmla="*/ 0 h 29"/>
                  <a:gd name="T28" fmla="*/ 3 w 30"/>
                  <a:gd name="T29" fmla="*/ 0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0 h 29"/>
                  <a:gd name="T38" fmla="*/ 6 w 30"/>
                  <a:gd name="T39" fmla="*/ 0 h 29"/>
                  <a:gd name="T40" fmla="*/ 7 w 30"/>
                  <a:gd name="T41" fmla="*/ 1 h 29"/>
                  <a:gd name="T42" fmla="*/ 7 w 30"/>
                  <a:gd name="T43" fmla="*/ 1 h 29"/>
                  <a:gd name="T44" fmla="*/ 8 w 30"/>
                  <a:gd name="T45" fmla="*/ 2 h 29"/>
                  <a:gd name="T46" fmla="*/ 8 w 30"/>
                  <a:gd name="T47" fmla="*/ 2 h 29"/>
                  <a:gd name="T48" fmla="*/ 8 w 30"/>
                  <a:gd name="T49" fmla="*/ 3 h 29"/>
                  <a:gd name="T50" fmla="*/ 8 w 30"/>
                  <a:gd name="T51" fmla="*/ 5 h 29"/>
                  <a:gd name="T52" fmla="*/ 7 w 30"/>
                  <a:gd name="T53" fmla="*/ 6 h 29"/>
                  <a:gd name="T54" fmla="*/ 6 w 30"/>
                  <a:gd name="T55" fmla="*/ 7 h 29"/>
                  <a:gd name="T56" fmla="*/ 4 w 30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Freeform 254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255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3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1 w 30"/>
                  <a:gd name="T9" fmla="*/ 6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2 h 29"/>
                  <a:gd name="T22" fmla="*/ 1 w 30"/>
                  <a:gd name="T23" fmla="*/ 2 h 29"/>
                  <a:gd name="T24" fmla="*/ 1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5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7 w 30"/>
                  <a:gd name="T45" fmla="*/ 2 h 29"/>
                  <a:gd name="T46" fmla="*/ 8 w 30"/>
                  <a:gd name="T47" fmla="*/ 3 h 29"/>
                  <a:gd name="T48" fmla="*/ 8 w 30"/>
                  <a:gd name="T49" fmla="*/ 4 h 29"/>
                  <a:gd name="T50" fmla="*/ 7 w 30"/>
                  <a:gd name="T51" fmla="*/ 5 h 29"/>
                  <a:gd name="T52" fmla="*/ 7 w 30"/>
                  <a:gd name="T53" fmla="*/ 6 h 29"/>
                  <a:gd name="T54" fmla="*/ 5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Freeform 256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3 h 59"/>
                  <a:gd name="T8" fmla="*/ 13 w 60"/>
                  <a:gd name="T9" fmla="*/ 2 h 59"/>
                  <a:gd name="T10" fmla="*/ 12 w 60"/>
                  <a:gd name="T11" fmla="*/ 1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2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257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258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6 w 58"/>
                  <a:gd name="T1" fmla="*/ 7 h 58"/>
                  <a:gd name="T2" fmla="*/ 16 w 58"/>
                  <a:gd name="T3" fmla="*/ 6 h 58"/>
                  <a:gd name="T4" fmla="*/ 15 w 58"/>
                  <a:gd name="T5" fmla="*/ 5 h 58"/>
                  <a:gd name="T6" fmla="*/ 14 w 58"/>
                  <a:gd name="T7" fmla="*/ 3 h 58"/>
                  <a:gd name="T8" fmla="*/ 13 w 58"/>
                  <a:gd name="T9" fmla="*/ 2 h 58"/>
                  <a:gd name="T10" fmla="*/ 12 w 58"/>
                  <a:gd name="T11" fmla="*/ 1 h 58"/>
                  <a:gd name="T12" fmla="*/ 11 w 58"/>
                  <a:gd name="T13" fmla="*/ 1 h 58"/>
                  <a:gd name="T14" fmla="*/ 9 w 58"/>
                  <a:gd name="T15" fmla="*/ 0 h 58"/>
                  <a:gd name="T16" fmla="*/ 7 w 58"/>
                  <a:gd name="T17" fmla="*/ 0 h 58"/>
                  <a:gd name="T18" fmla="*/ 5 w 58"/>
                  <a:gd name="T19" fmla="*/ 1 h 58"/>
                  <a:gd name="T20" fmla="*/ 2 w 58"/>
                  <a:gd name="T21" fmla="*/ 2 h 58"/>
                  <a:gd name="T22" fmla="*/ 1 w 58"/>
                  <a:gd name="T23" fmla="*/ 5 h 58"/>
                  <a:gd name="T24" fmla="*/ 0 w 58"/>
                  <a:gd name="T25" fmla="*/ 7 h 58"/>
                  <a:gd name="T26" fmla="*/ 0 w 58"/>
                  <a:gd name="T27" fmla="*/ 9 h 58"/>
                  <a:gd name="T28" fmla="*/ 1 w 58"/>
                  <a:gd name="T29" fmla="*/ 11 h 58"/>
                  <a:gd name="T30" fmla="*/ 1 w 58"/>
                  <a:gd name="T31" fmla="*/ 12 h 58"/>
                  <a:gd name="T32" fmla="*/ 2 w 58"/>
                  <a:gd name="T33" fmla="*/ 13 h 58"/>
                  <a:gd name="T34" fmla="*/ 3 w 58"/>
                  <a:gd name="T35" fmla="*/ 14 h 58"/>
                  <a:gd name="T36" fmla="*/ 5 w 58"/>
                  <a:gd name="T37" fmla="*/ 15 h 58"/>
                  <a:gd name="T38" fmla="*/ 6 w 58"/>
                  <a:gd name="T39" fmla="*/ 16 h 58"/>
                  <a:gd name="T40" fmla="*/ 7 w 58"/>
                  <a:gd name="T41" fmla="*/ 16 h 58"/>
                  <a:gd name="T42" fmla="*/ 9 w 58"/>
                  <a:gd name="T43" fmla="*/ 16 h 58"/>
                  <a:gd name="T44" fmla="*/ 11 w 58"/>
                  <a:gd name="T45" fmla="*/ 15 h 58"/>
                  <a:gd name="T46" fmla="*/ 12 w 58"/>
                  <a:gd name="T47" fmla="*/ 14 h 58"/>
                  <a:gd name="T48" fmla="*/ 13 w 58"/>
                  <a:gd name="T49" fmla="*/ 13 h 58"/>
                  <a:gd name="T50" fmla="*/ 14 w 58"/>
                  <a:gd name="T51" fmla="*/ 12 h 58"/>
                  <a:gd name="T52" fmla="*/ 15 w 58"/>
                  <a:gd name="T53" fmla="*/ 11 h 58"/>
                  <a:gd name="T54" fmla="*/ 16 w 58"/>
                  <a:gd name="T55" fmla="*/ 9 h 58"/>
                  <a:gd name="T56" fmla="*/ 16 w 58"/>
                  <a:gd name="T57" fmla="*/ 7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259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3 w 29"/>
                  <a:gd name="T1" fmla="*/ 7 h 28"/>
                  <a:gd name="T2" fmla="*/ 3 w 29"/>
                  <a:gd name="T3" fmla="*/ 7 h 28"/>
                  <a:gd name="T4" fmla="*/ 2 w 29"/>
                  <a:gd name="T5" fmla="*/ 7 h 28"/>
                  <a:gd name="T6" fmla="*/ 1 w 29"/>
                  <a:gd name="T7" fmla="*/ 7 h 28"/>
                  <a:gd name="T8" fmla="*/ 1 w 29"/>
                  <a:gd name="T9" fmla="*/ 6 h 28"/>
                  <a:gd name="T10" fmla="*/ 0 w 29"/>
                  <a:gd name="T11" fmla="*/ 6 h 28"/>
                  <a:gd name="T12" fmla="*/ 0 w 29"/>
                  <a:gd name="T13" fmla="*/ 5 h 28"/>
                  <a:gd name="T14" fmla="*/ 0 w 29"/>
                  <a:gd name="T15" fmla="*/ 5 h 28"/>
                  <a:gd name="T16" fmla="*/ 0 w 29"/>
                  <a:gd name="T17" fmla="*/ 4 h 28"/>
                  <a:gd name="T18" fmla="*/ 0 w 29"/>
                  <a:gd name="T19" fmla="*/ 3 h 28"/>
                  <a:gd name="T20" fmla="*/ 0 w 29"/>
                  <a:gd name="T21" fmla="*/ 2 h 28"/>
                  <a:gd name="T22" fmla="*/ 0 w 29"/>
                  <a:gd name="T23" fmla="*/ 2 h 28"/>
                  <a:gd name="T24" fmla="*/ 1 w 29"/>
                  <a:gd name="T25" fmla="*/ 1 h 28"/>
                  <a:gd name="T26" fmla="*/ 1 w 29"/>
                  <a:gd name="T27" fmla="*/ 1 h 28"/>
                  <a:gd name="T28" fmla="*/ 2 w 29"/>
                  <a:gd name="T29" fmla="*/ 1 h 28"/>
                  <a:gd name="T30" fmla="*/ 3 w 29"/>
                  <a:gd name="T31" fmla="*/ 0 h 28"/>
                  <a:gd name="T32" fmla="*/ 3 w 29"/>
                  <a:gd name="T33" fmla="*/ 0 h 28"/>
                  <a:gd name="T34" fmla="*/ 4 w 29"/>
                  <a:gd name="T35" fmla="*/ 0 h 28"/>
                  <a:gd name="T36" fmla="*/ 5 w 29"/>
                  <a:gd name="T37" fmla="*/ 1 h 28"/>
                  <a:gd name="T38" fmla="*/ 6 w 29"/>
                  <a:gd name="T39" fmla="*/ 1 h 28"/>
                  <a:gd name="T40" fmla="*/ 6 w 29"/>
                  <a:gd name="T41" fmla="*/ 1 h 28"/>
                  <a:gd name="T42" fmla="*/ 6 w 29"/>
                  <a:gd name="T43" fmla="*/ 2 h 28"/>
                  <a:gd name="T44" fmla="*/ 7 w 29"/>
                  <a:gd name="T45" fmla="*/ 2 h 28"/>
                  <a:gd name="T46" fmla="*/ 7 w 29"/>
                  <a:gd name="T47" fmla="*/ 3 h 28"/>
                  <a:gd name="T48" fmla="*/ 7 w 29"/>
                  <a:gd name="T49" fmla="*/ 4 h 28"/>
                  <a:gd name="T50" fmla="*/ 7 w 29"/>
                  <a:gd name="T51" fmla="*/ 5 h 28"/>
                  <a:gd name="T52" fmla="*/ 6 w 29"/>
                  <a:gd name="T53" fmla="*/ 6 h 28"/>
                  <a:gd name="T54" fmla="*/ 5 w 29"/>
                  <a:gd name="T55" fmla="*/ 7 h 28"/>
                  <a:gd name="T56" fmla="*/ 3 w 29"/>
                  <a:gd name="T57" fmla="*/ 7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260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3 h 60"/>
                  <a:gd name="T8" fmla="*/ 13 w 60"/>
                  <a:gd name="T9" fmla="*/ 2 h 60"/>
                  <a:gd name="T10" fmla="*/ 12 w 60"/>
                  <a:gd name="T11" fmla="*/ 1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261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4 w 30"/>
                  <a:gd name="T1" fmla="*/ 8 h 28"/>
                  <a:gd name="T2" fmla="*/ 3 w 30"/>
                  <a:gd name="T3" fmla="*/ 8 h 28"/>
                  <a:gd name="T4" fmla="*/ 3 w 30"/>
                  <a:gd name="T5" fmla="*/ 8 h 28"/>
                  <a:gd name="T6" fmla="*/ 2 w 30"/>
                  <a:gd name="T7" fmla="*/ 8 h 28"/>
                  <a:gd name="T8" fmla="*/ 1 w 30"/>
                  <a:gd name="T9" fmla="*/ 7 h 28"/>
                  <a:gd name="T10" fmla="*/ 1 w 30"/>
                  <a:gd name="T11" fmla="*/ 6 h 28"/>
                  <a:gd name="T12" fmla="*/ 1 w 30"/>
                  <a:gd name="T13" fmla="*/ 5 h 28"/>
                  <a:gd name="T14" fmla="*/ 0 w 30"/>
                  <a:gd name="T15" fmla="*/ 5 h 28"/>
                  <a:gd name="T16" fmla="*/ 0 w 30"/>
                  <a:gd name="T17" fmla="*/ 4 h 28"/>
                  <a:gd name="T18" fmla="*/ 0 w 30"/>
                  <a:gd name="T19" fmla="*/ 3 h 28"/>
                  <a:gd name="T20" fmla="*/ 1 w 30"/>
                  <a:gd name="T21" fmla="*/ 3 h 28"/>
                  <a:gd name="T22" fmla="*/ 1 w 30"/>
                  <a:gd name="T23" fmla="*/ 2 h 28"/>
                  <a:gd name="T24" fmla="*/ 1 w 30"/>
                  <a:gd name="T25" fmla="*/ 1 h 28"/>
                  <a:gd name="T26" fmla="*/ 2 w 30"/>
                  <a:gd name="T27" fmla="*/ 1 h 28"/>
                  <a:gd name="T28" fmla="*/ 3 w 30"/>
                  <a:gd name="T29" fmla="*/ 1 h 28"/>
                  <a:gd name="T30" fmla="*/ 3 w 30"/>
                  <a:gd name="T31" fmla="*/ 0 h 28"/>
                  <a:gd name="T32" fmla="*/ 4 w 30"/>
                  <a:gd name="T33" fmla="*/ 0 h 28"/>
                  <a:gd name="T34" fmla="*/ 5 w 30"/>
                  <a:gd name="T35" fmla="*/ 0 h 28"/>
                  <a:gd name="T36" fmla="*/ 5 w 30"/>
                  <a:gd name="T37" fmla="*/ 1 h 28"/>
                  <a:gd name="T38" fmla="*/ 6 w 30"/>
                  <a:gd name="T39" fmla="*/ 1 h 28"/>
                  <a:gd name="T40" fmla="*/ 7 w 30"/>
                  <a:gd name="T41" fmla="*/ 1 h 28"/>
                  <a:gd name="T42" fmla="*/ 7 w 30"/>
                  <a:gd name="T43" fmla="*/ 2 h 28"/>
                  <a:gd name="T44" fmla="*/ 8 w 30"/>
                  <a:gd name="T45" fmla="*/ 3 h 28"/>
                  <a:gd name="T46" fmla="*/ 8 w 30"/>
                  <a:gd name="T47" fmla="*/ 3 h 28"/>
                  <a:gd name="T48" fmla="*/ 8 w 30"/>
                  <a:gd name="T49" fmla="*/ 4 h 28"/>
                  <a:gd name="T50" fmla="*/ 8 w 30"/>
                  <a:gd name="T51" fmla="*/ 6 h 28"/>
                  <a:gd name="T52" fmla="*/ 7 w 30"/>
                  <a:gd name="T53" fmla="*/ 7 h 28"/>
                  <a:gd name="T54" fmla="*/ 5 w 30"/>
                  <a:gd name="T55" fmla="*/ 8 h 28"/>
                  <a:gd name="T56" fmla="*/ 4 w 30"/>
                  <a:gd name="T57" fmla="*/ 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262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7 h 60"/>
                  <a:gd name="T4" fmla="*/ 15 w 59"/>
                  <a:gd name="T5" fmla="*/ 5 h 60"/>
                  <a:gd name="T6" fmla="*/ 14 w 59"/>
                  <a:gd name="T7" fmla="*/ 4 h 60"/>
                  <a:gd name="T8" fmla="*/ 13 w 59"/>
                  <a:gd name="T9" fmla="*/ 3 h 60"/>
                  <a:gd name="T10" fmla="*/ 12 w 59"/>
                  <a:gd name="T11" fmla="*/ 2 h 60"/>
                  <a:gd name="T12" fmla="*/ 11 w 59"/>
                  <a:gd name="T13" fmla="*/ 1 h 60"/>
                  <a:gd name="T14" fmla="*/ 9 w 59"/>
                  <a:gd name="T15" fmla="*/ 1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3 h 60"/>
                  <a:gd name="T22" fmla="*/ 1 w 59"/>
                  <a:gd name="T23" fmla="*/ 5 h 60"/>
                  <a:gd name="T24" fmla="*/ 0 w 59"/>
                  <a:gd name="T25" fmla="*/ 8 h 60"/>
                  <a:gd name="T26" fmla="*/ 1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6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263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6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4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4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264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265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266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1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7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267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4 w 30"/>
                  <a:gd name="T1" fmla="*/ 8 h 29"/>
                  <a:gd name="T2" fmla="*/ 4 w 30"/>
                  <a:gd name="T3" fmla="*/ 8 h 29"/>
                  <a:gd name="T4" fmla="*/ 3 w 30"/>
                  <a:gd name="T5" fmla="*/ 7 h 29"/>
                  <a:gd name="T6" fmla="*/ 2 w 30"/>
                  <a:gd name="T7" fmla="*/ 7 h 29"/>
                  <a:gd name="T8" fmla="*/ 2 w 30"/>
                  <a:gd name="T9" fmla="*/ 7 h 29"/>
                  <a:gd name="T10" fmla="*/ 1 w 30"/>
                  <a:gd name="T11" fmla="*/ 6 h 29"/>
                  <a:gd name="T12" fmla="*/ 1 w 30"/>
                  <a:gd name="T13" fmla="*/ 5 h 29"/>
                  <a:gd name="T14" fmla="*/ 0 w 30"/>
                  <a:gd name="T15" fmla="*/ 5 h 29"/>
                  <a:gd name="T16" fmla="*/ 0 w 30"/>
                  <a:gd name="T17" fmla="*/ 4 h 29"/>
                  <a:gd name="T18" fmla="*/ 0 w 30"/>
                  <a:gd name="T19" fmla="*/ 3 h 29"/>
                  <a:gd name="T20" fmla="*/ 1 w 30"/>
                  <a:gd name="T21" fmla="*/ 3 h 29"/>
                  <a:gd name="T22" fmla="*/ 1 w 30"/>
                  <a:gd name="T23" fmla="*/ 2 h 29"/>
                  <a:gd name="T24" fmla="*/ 2 w 30"/>
                  <a:gd name="T25" fmla="*/ 1 h 29"/>
                  <a:gd name="T26" fmla="*/ 2 w 30"/>
                  <a:gd name="T27" fmla="*/ 1 h 29"/>
                  <a:gd name="T28" fmla="*/ 3 w 30"/>
                  <a:gd name="T29" fmla="*/ 1 h 29"/>
                  <a:gd name="T30" fmla="*/ 4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1 h 29"/>
                  <a:gd name="T38" fmla="*/ 6 w 30"/>
                  <a:gd name="T39" fmla="*/ 1 h 29"/>
                  <a:gd name="T40" fmla="*/ 7 w 30"/>
                  <a:gd name="T41" fmla="*/ 1 h 29"/>
                  <a:gd name="T42" fmla="*/ 7 w 30"/>
                  <a:gd name="T43" fmla="*/ 2 h 29"/>
                  <a:gd name="T44" fmla="*/ 8 w 30"/>
                  <a:gd name="T45" fmla="*/ 3 h 29"/>
                  <a:gd name="T46" fmla="*/ 8 w 30"/>
                  <a:gd name="T47" fmla="*/ 3 h 29"/>
                  <a:gd name="T48" fmla="*/ 8 w 30"/>
                  <a:gd name="T49" fmla="*/ 4 h 29"/>
                  <a:gd name="T50" fmla="*/ 8 w 30"/>
                  <a:gd name="T51" fmla="*/ 5 h 29"/>
                  <a:gd name="T52" fmla="*/ 7 w 30"/>
                  <a:gd name="T53" fmla="*/ 7 h 29"/>
                  <a:gd name="T54" fmla="*/ 6 w 30"/>
                  <a:gd name="T55" fmla="*/ 7 h 29"/>
                  <a:gd name="T56" fmla="*/ 4 w 30"/>
                  <a:gd name="T57" fmla="*/ 8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268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5 w 59"/>
                  <a:gd name="T1" fmla="*/ 8 h 60"/>
                  <a:gd name="T2" fmla="*/ 15 w 59"/>
                  <a:gd name="T3" fmla="*/ 6 h 60"/>
                  <a:gd name="T4" fmla="*/ 15 w 59"/>
                  <a:gd name="T5" fmla="*/ 5 h 60"/>
                  <a:gd name="T6" fmla="*/ 14 w 59"/>
                  <a:gd name="T7" fmla="*/ 3 h 60"/>
                  <a:gd name="T8" fmla="*/ 13 w 59"/>
                  <a:gd name="T9" fmla="*/ 2 h 60"/>
                  <a:gd name="T10" fmla="*/ 12 w 59"/>
                  <a:gd name="T11" fmla="*/ 1 h 60"/>
                  <a:gd name="T12" fmla="*/ 11 w 59"/>
                  <a:gd name="T13" fmla="*/ 1 h 60"/>
                  <a:gd name="T14" fmla="*/ 9 w 59"/>
                  <a:gd name="T15" fmla="*/ 0 h 60"/>
                  <a:gd name="T16" fmla="*/ 8 w 59"/>
                  <a:gd name="T17" fmla="*/ 0 h 60"/>
                  <a:gd name="T18" fmla="*/ 5 w 59"/>
                  <a:gd name="T19" fmla="*/ 1 h 60"/>
                  <a:gd name="T20" fmla="*/ 3 w 59"/>
                  <a:gd name="T21" fmla="*/ 2 h 60"/>
                  <a:gd name="T22" fmla="*/ 1 w 59"/>
                  <a:gd name="T23" fmla="*/ 5 h 60"/>
                  <a:gd name="T24" fmla="*/ 0 w 59"/>
                  <a:gd name="T25" fmla="*/ 8 h 60"/>
                  <a:gd name="T26" fmla="*/ 0 w 59"/>
                  <a:gd name="T27" fmla="*/ 9 h 60"/>
                  <a:gd name="T28" fmla="*/ 1 w 59"/>
                  <a:gd name="T29" fmla="*/ 11 h 60"/>
                  <a:gd name="T30" fmla="*/ 2 w 59"/>
                  <a:gd name="T31" fmla="*/ 12 h 60"/>
                  <a:gd name="T32" fmla="*/ 3 w 59"/>
                  <a:gd name="T33" fmla="*/ 13 h 60"/>
                  <a:gd name="T34" fmla="*/ 4 w 59"/>
                  <a:gd name="T35" fmla="*/ 14 h 60"/>
                  <a:gd name="T36" fmla="*/ 5 w 59"/>
                  <a:gd name="T37" fmla="*/ 15 h 60"/>
                  <a:gd name="T38" fmla="*/ 7 w 59"/>
                  <a:gd name="T39" fmla="*/ 15 h 60"/>
                  <a:gd name="T40" fmla="*/ 8 w 59"/>
                  <a:gd name="T41" fmla="*/ 15 h 60"/>
                  <a:gd name="T42" fmla="*/ 9 w 59"/>
                  <a:gd name="T43" fmla="*/ 15 h 60"/>
                  <a:gd name="T44" fmla="*/ 11 w 59"/>
                  <a:gd name="T45" fmla="*/ 15 h 60"/>
                  <a:gd name="T46" fmla="*/ 12 w 59"/>
                  <a:gd name="T47" fmla="*/ 14 h 60"/>
                  <a:gd name="T48" fmla="*/ 13 w 59"/>
                  <a:gd name="T49" fmla="*/ 13 h 60"/>
                  <a:gd name="T50" fmla="*/ 14 w 59"/>
                  <a:gd name="T51" fmla="*/ 12 h 60"/>
                  <a:gd name="T52" fmla="*/ 15 w 59"/>
                  <a:gd name="T53" fmla="*/ 11 h 60"/>
                  <a:gd name="T54" fmla="*/ 15 w 59"/>
                  <a:gd name="T55" fmla="*/ 9 h 60"/>
                  <a:gd name="T56" fmla="*/ 15 w 59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269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3 w 29"/>
                  <a:gd name="T1" fmla="*/ 8 h 28"/>
                  <a:gd name="T2" fmla="*/ 3 w 29"/>
                  <a:gd name="T3" fmla="*/ 8 h 28"/>
                  <a:gd name="T4" fmla="*/ 2 w 29"/>
                  <a:gd name="T5" fmla="*/ 8 h 28"/>
                  <a:gd name="T6" fmla="*/ 1 w 29"/>
                  <a:gd name="T7" fmla="*/ 8 h 28"/>
                  <a:gd name="T8" fmla="*/ 1 w 29"/>
                  <a:gd name="T9" fmla="*/ 7 h 28"/>
                  <a:gd name="T10" fmla="*/ 0 w 29"/>
                  <a:gd name="T11" fmla="*/ 6 h 28"/>
                  <a:gd name="T12" fmla="*/ 0 w 29"/>
                  <a:gd name="T13" fmla="*/ 5 h 28"/>
                  <a:gd name="T14" fmla="*/ 0 w 29"/>
                  <a:gd name="T15" fmla="*/ 5 h 28"/>
                  <a:gd name="T16" fmla="*/ 0 w 29"/>
                  <a:gd name="T17" fmla="*/ 4 h 28"/>
                  <a:gd name="T18" fmla="*/ 0 w 29"/>
                  <a:gd name="T19" fmla="*/ 3 h 28"/>
                  <a:gd name="T20" fmla="*/ 0 w 29"/>
                  <a:gd name="T21" fmla="*/ 3 h 28"/>
                  <a:gd name="T22" fmla="*/ 0 w 29"/>
                  <a:gd name="T23" fmla="*/ 2 h 28"/>
                  <a:gd name="T24" fmla="*/ 1 w 29"/>
                  <a:gd name="T25" fmla="*/ 1 h 28"/>
                  <a:gd name="T26" fmla="*/ 1 w 29"/>
                  <a:gd name="T27" fmla="*/ 1 h 28"/>
                  <a:gd name="T28" fmla="*/ 2 w 29"/>
                  <a:gd name="T29" fmla="*/ 1 h 28"/>
                  <a:gd name="T30" fmla="*/ 3 w 29"/>
                  <a:gd name="T31" fmla="*/ 0 h 28"/>
                  <a:gd name="T32" fmla="*/ 3 w 29"/>
                  <a:gd name="T33" fmla="*/ 0 h 28"/>
                  <a:gd name="T34" fmla="*/ 4 w 29"/>
                  <a:gd name="T35" fmla="*/ 0 h 28"/>
                  <a:gd name="T36" fmla="*/ 5 w 29"/>
                  <a:gd name="T37" fmla="*/ 1 h 28"/>
                  <a:gd name="T38" fmla="*/ 5 w 29"/>
                  <a:gd name="T39" fmla="*/ 1 h 28"/>
                  <a:gd name="T40" fmla="*/ 6 w 29"/>
                  <a:gd name="T41" fmla="*/ 1 h 28"/>
                  <a:gd name="T42" fmla="*/ 6 w 29"/>
                  <a:gd name="T43" fmla="*/ 2 h 28"/>
                  <a:gd name="T44" fmla="*/ 7 w 29"/>
                  <a:gd name="T45" fmla="*/ 3 h 28"/>
                  <a:gd name="T46" fmla="*/ 7 w 29"/>
                  <a:gd name="T47" fmla="*/ 3 h 28"/>
                  <a:gd name="T48" fmla="*/ 7 w 29"/>
                  <a:gd name="T49" fmla="*/ 4 h 28"/>
                  <a:gd name="T50" fmla="*/ 7 w 29"/>
                  <a:gd name="T51" fmla="*/ 6 h 28"/>
                  <a:gd name="T52" fmla="*/ 6 w 29"/>
                  <a:gd name="T53" fmla="*/ 7 h 28"/>
                  <a:gd name="T54" fmla="*/ 5 w 29"/>
                  <a:gd name="T55" fmla="*/ 8 h 28"/>
                  <a:gd name="T56" fmla="*/ 3 w 29"/>
                  <a:gd name="T57" fmla="*/ 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270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271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5 h 30"/>
                  <a:gd name="T52" fmla="*/ 7 w 30"/>
                  <a:gd name="T53" fmla="*/ 7 h 30"/>
                  <a:gd name="T54" fmla="*/ 6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272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2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Freeform 273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Freeform 274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6 w 58"/>
                  <a:gd name="T1" fmla="*/ 8 h 59"/>
                  <a:gd name="T2" fmla="*/ 16 w 58"/>
                  <a:gd name="T3" fmla="*/ 6 h 59"/>
                  <a:gd name="T4" fmla="*/ 15 w 58"/>
                  <a:gd name="T5" fmla="*/ 5 h 59"/>
                  <a:gd name="T6" fmla="*/ 14 w 58"/>
                  <a:gd name="T7" fmla="*/ 4 h 59"/>
                  <a:gd name="T8" fmla="*/ 13 w 58"/>
                  <a:gd name="T9" fmla="*/ 3 h 59"/>
                  <a:gd name="T10" fmla="*/ 12 w 58"/>
                  <a:gd name="T11" fmla="*/ 2 h 59"/>
                  <a:gd name="T12" fmla="*/ 11 w 58"/>
                  <a:gd name="T13" fmla="*/ 1 h 59"/>
                  <a:gd name="T14" fmla="*/ 9 w 58"/>
                  <a:gd name="T15" fmla="*/ 0 h 59"/>
                  <a:gd name="T16" fmla="*/ 7 w 58"/>
                  <a:gd name="T17" fmla="*/ 0 h 59"/>
                  <a:gd name="T18" fmla="*/ 5 w 58"/>
                  <a:gd name="T19" fmla="*/ 1 h 59"/>
                  <a:gd name="T20" fmla="*/ 2 w 58"/>
                  <a:gd name="T21" fmla="*/ 3 h 59"/>
                  <a:gd name="T22" fmla="*/ 1 w 58"/>
                  <a:gd name="T23" fmla="*/ 5 h 59"/>
                  <a:gd name="T24" fmla="*/ 0 w 58"/>
                  <a:gd name="T25" fmla="*/ 8 h 59"/>
                  <a:gd name="T26" fmla="*/ 0 w 58"/>
                  <a:gd name="T27" fmla="*/ 9 h 59"/>
                  <a:gd name="T28" fmla="*/ 1 w 58"/>
                  <a:gd name="T29" fmla="*/ 11 h 59"/>
                  <a:gd name="T30" fmla="*/ 1 w 58"/>
                  <a:gd name="T31" fmla="*/ 12 h 59"/>
                  <a:gd name="T32" fmla="*/ 2 w 58"/>
                  <a:gd name="T33" fmla="*/ 13 h 59"/>
                  <a:gd name="T34" fmla="*/ 3 w 58"/>
                  <a:gd name="T35" fmla="*/ 14 h 59"/>
                  <a:gd name="T36" fmla="*/ 5 w 58"/>
                  <a:gd name="T37" fmla="*/ 15 h 59"/>
                  <a:gd name="T38" fmla="*/ 6 w 58"/>
                  <a:gd name="T39" fmla="*/ 15 h 59"/>
                  <a:gd name="T40" fmla="*/ 7 w 58"/>
                  <a:gd name="T41" fmla="*/ 15 h 59"/>
                  <a:gd name="T42" fmla="*/ 9 w 58"/>
                  <a:gd name="T43" fmla="*/ 15 h 59"/>
                  <a:gd name="T44" fmla="*/ 11 w 58"/>
                  <a:gd name="T45" fmla="*/ 15 h 59"/>
                  <a:gd name="T46" fmla="*/ 12 w 58"/>
                  <a:gd name="T47" fmla="*/ 14 h 59"/>
                  <a:gd name="T48" fmla="*/ 13 w 58"/>
                  <a:gd name="T49" fmla="*/ 13 h 59"/>
                  <a:gd name="T50" fmla="*/ 14 w 58"/>
                  <a:gd name="T51" fmla="*/ 12 h 59"/>
                  <a:gd name="T52" fmla="*/ 15 w 58"/>
                  <a:gd name="T53" fmla="*/ 11 h 59"/>
                  <a:gd name="T54" fmla="*/ 16 w 58"/>
                  <a:gd name="T55" fmla="*/ 9 h 59"/>
                  <a:gd name="T56" fmla="*/ 16 w 58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275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4 w 28"/>
                  <a:gd name="T1" fmla="*/ 7 h 29"/>
                  <a:gd name="T2" fmla="*/ 3 w 28"/>
                  <a:gd name="T3" fmla="*/ 7 h 29"/>
                  <a:gd name="T4" fmla="*/ 3 w 28"/>
                  <a:gd name="T5" fmla="*/ 7 h 29"/>
                  <a:gd name="T6" fmla="*/ 2 w 28"/>
                  <a:gd name="T7" fmla="*/ 6 h 29"/>
                  <a:gd name="T8" fmla="*/ 1 w 28"/>
                  <a:gd name="T9" fmla="*/ 6 h 29"/>
                  <a:gd name="T10" fmla="*/ 1 w 28"/>
                  <a:gd name="T11" fmla="*/ 5 h 29"/>
                  <a:gd name="T12" fmla="*/ 1 w 28"/>
                  <a:gd name="T13" fmla="*/ 5 h 29"/>
                  <a:gd name="T14" fmla="*/ 0 w 28"/>
                  <a:gd name="T15" fmla="*/ 4 h 29"/>
                  <a:gd name="T16" fmla="*/ 0 w 28"/>
                  <a:gd name="T17" fmla="*/ 3 h 29"/>
                  <a:gd name="T18" fmla="*/ 0 w 28"/>
                  <a:gd name="T19" fmla="*/ 3 h 29"/>
                  <a:gd name="T20" fmla="*/ 1 w 28"/>
                  <a:gd name="T21" fmla="*/ 2 h 29"/>
                  <a:gd name="T22" fmla="*/ 1 w 28"/>
                  <a:gd name="T23" fmla="*/ 1 h 29"/>
                  <a:gd name="T24" fmla="*/ 1 w 28"/>
                  <a:gd name="T25" fmla="*/ 1 h 29"/>
                  <a:gd name="T26" fmla="*/ 2 w 28"/>
                  <a:gd name="T27" fmla="*/ 0 h 29"/>
                  <a:gd name="T28" fmla="*/ 3 w 28"/>
                  <a:gd name="T29" fmla="*/ 0 h 29"/>
                  <a:gd name="T30" fmla="*/ 3 w 28"/>
                  <a:gd name="T31" fmla="*/ 0 h 29"/>
                  <a:gd name="T32" fmla="*/ 4 w 28"/>
                  <a:gd name="T33" fmla="*/ 0 h 29"/>
                  <a:gd name="T34" fmla="*/ 5 w 28"/>
                  <a:gd name="T35" fmla="*/ 0 h 29"/>
                  <a:gd name="T36" fmla="*/ 5 w 28"/>
                  <a:gd name="T37" fmla="*/ 0 h 29"/>
                  <a:gd name="T38" fmla="*/ 6 w 28"/>
                  <a:gd name="T39" fmla="*/ 0 h 29"/>
                  <a:gd name="T40" fmla="*/ 7 w 28"/>
                  <a:gd name="T41" fmla="*/ 1 h 29"/>
                  <a:gd name="T42" fmla="*/ 7 w 28"/>
                  <a:gd name="T43" fmla="*/ 1 h 29"/>
                  <a:gd name="T44" fmla="*/ 7 w 28"/>
                  <a:gd name="T45" fmla="*/ 2 h 29"/>
                  <a:gd name="T46" fmla="*/ 7 w 28"/>
                  <a:gd name="T47" fmla="*/ 3 h 29"/>
                  <a:gd name="T48" fmla="*/ 7 w 28"/>
                  <a:gd name="T49" fmla="*/ 3 h 29"/>
                  <a:gd name="T50" fmla="*/ 7 w 28"/>
                  <a:gd name="T51" fmla="*/ 5 h 29"/>
                  <a:gd name="T52" fmla="*/ 7 w 28"/>
                  <a:gd name="T53" fmla="*/ 6 h 29"/>
                  <a:gd name="T54" fmla="*/ 5 w 28"/>
                  <a:gd name="T55" fmla="*/ 7 h 29"/>
                  <a:gd name="T56" fmla="*/ 4 w 28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276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5 w 60"/>
                  <a:gd name="T1" fmla="*/ 8 h 58"/>
                  <a:gd name="T2" fmla="*/ 15 w 60"/>
                  <a:gd name="T3" fmla="*/ 6 h 58"/>
                  <a:gd name="T4" fmla="*/ 15 w 60"/>
                  <a:gd name="T5" fmla="*/ 5 h 58"/>
                  <a:gd name="T6" fmla="*/ 14 w 60"/>
                  <a:gd name="T7" fmla="*/ 3 h 58"/>
                  <a:gd name="T8" fmla="*/ 13 w 60"/>
                  <a:gd name="T9" fmla="*/ 2 h 58"/>
                  <a:gd name="T10" fmla="*/ 12 w 60"/>
                  <a:gd name="T11" fmla="*/ 1 h 58"/>
                  <a:gd name="T12" fmla="*/ 11 w 60"/>
                  <a:gd name="T13" fmla="*/ 1 h 58"/>
                  <a:gd name="T14" fmla="*/ 9 w 60"/>
                  <a:gd name="T15" fmla="*/ 0 h 58"/>
                  <a:gd name="T16" fmla="*/ 8 w 60"/>
                  <a:gd name="T17" fmla="*/ 0 h 58"/>
                  <a:gd name="T18" fmla="*/ 5 w 60"/>
                  <a:gd name="T19" fmla="*/ 1 h 58"/>
                  <a:gd name="T20" fmla="*/ 2 w 60"/>
                  <a:gd name="T21" fmla="*/ 2 h 58"/>
                  <a:gd name="T22" fmla="*/ 1 w 60"/>
                  <a:gd name="T23" fmla="*/ 5 h 58"/>
                  <a:gd name="T24" fmla="*/ 0 w 60"/>
                  <a:gd name="T25" fmla="*/ 8 h 58"/>
                  <a:gd name="T26" fmla="*/ 1 w 60"/>
                  <a:gd name="T27" fmla="*/ 9 h 58"/>
                  <a:gd name="T28" fmla="*/ 1 w 60"/>
                  <a:gd name="T29" fmla="*/ 11 h 58"/>
                  <a:gd name="T30" fmla="*/ 1 w 60"/>
                  <a:gd name="T31" fmla="*/ 12 h 58"/>
                  <a:gd name="T32" fmla="*/ 2 w 60"/>
                  <a:gd name="T33" fmla="*/ 13 h 58"/>
                  <a:gd name="T34" fmla="*/ 3 w 60"/>
                  <a:gd name="T35" fmla="*/ 14 h 58"/>
                  <a:gd name="T36" fmla="*/ 5 w 60"/>
                  <a:gd name="T37" fmla="*/ 15 h 58"/>
                  <a:gd name="T38" fmla="*/ 6 w 60"/>
                  <a:gd name="T39" fmla="*/ 16 h 58"/>
                  <a:gd name="T40" fmla="*/ 8 w 60"/>
                  <a:gd name="T41" fmla="*/ 16 h 58"/>
                  <a:gd name="T42" fmla="*/ 9 w 60"/>
                  <a:gd name="T43" fmla="*/ 16 h 58"/>
                  <a:gd name="T44" fmla="*/ 11 w 60"/>
                  <a:gd name="T45" fmla="*/ 15 h 58"/>
                  <a:gd name="T46" fmla="*/ 12 w 60"/>
                  <a:gd name="T47" fmla="*/ 14 h 58"/>
                  <a:gd name="T48" fmla="*/ 13 w 60"/>
                  <a:gd name="T49" fmla="*/ 13 h 58"/>
                  <a:gd name="T50" fmla="*/ 14 w 60"/>
                  <a:gd name="T51" fmla="*/ 12 h 58"/>
                  <a:gd name="T52" fmla="*/ 15 w 60"/>
                  <a:gd name="T53" fmla="*/ 11 h 58"/>
                  <a:gd name="T54" fmla="*/ 15 w 60"/>
                  <a:gd name="T55" fmla="*/ 9 h 58"/>
                  <a:gd name="T56" fmla="*/ 15 w 60"/>
                  <a:gd name="T57" fmla="*/ 8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Freeform 277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4 w 30"/>
                  <a:gd name="T1" fmla="*/ 7 h 28"/>
                  <a:gd name="T2" fmla="*/ 3 w 30"/>
                  <a:gd name="T3" fmla="*/ 7 h 28"/>
                  <a:gd name="T4" fmla="*/ 3 w 30"/>
                  <a:gd name="T5" fmla="*/ 7 h 28"/>
                  <a:gd name="T6" fmla="*/ 2 w 30"/>
                  <a:gd name="T7" fmla="*/ 7 h 28"/>
                  <a:gd name="T8" fmla="*/ 1 w 30"/>
                  <a:gd name="T9" fmla="*/ 7 h 28"/>
                  <a:gd name="T10" fmla="*/ 1 w 30"/>
                  <a:gd name="T11" fmla="*/ 6 h 28"/>
                  <a:gd name="T12" fmla="*/ 1 w 30"/>
                  <a:gd name="T13" fmla="*/ 5 h 28"/>
                  <a:gd name="T14" fmla="*/ 0 w 30"/>
                  <a:gd name="T15" fmla="*/ 5 h 28"/>
                  <a:gd name="T16" fmla="*/ 0 w 30"/>
                  <a:gd name="T17" fmla="*/ 4 h 28"/>
                  <a:gd name="T18" fmla="*/ 0 w 30"/>
                  <a:gd name="T19" fmla="*/ 3 h 28"/>
                  <a:gd name="T20" fmla="*/ 1 w 30"/>
                  <a:gd name="T21" fmla="*/ 3 h 28"/>
                  <a:gd name="T22" fmla="*/ 1 w 30"/>
                  <a:gd name="T23" fmla="*/ 2 h 28"/>
                  <a:gd name="T24" fmla="*/ 1 w 30"/>
                  <a:gd name="T25" fmla="*/ 1 h 28"/>
                  <a:gd name="T26" fmla="*/ 2 w 30"/>
                  <a:gd name="T27" fmla="*/ 1 h 28"/>
                  <a:gd name="T28" fmla="*/ 3 w 30"/>
                  <a:gd name="T29" fmla="*/ 1 h 28"/>
                  <a:gd name="T30" fmla="*/ 3 w 30"/>
                  <a:gd name="T31" fmla="*/ 0 h 28"/>
                  <a:gd name="T32" fmla="*/ 4 w 30"/>
                  <a:gd name="T33" fmla="*/ 0 h 28"/>
                  <a:gd name="T34" fmla="*/ 5 w 30"/>
                  <a:gd name="T35" fmla="*/ 0 h 28"/>
                  <a:gd name="T36" fmla="*/ 6 w 30"/>
                  <a:gd name="T37" fmla="*/ 1 h 28"/>
                  <a:gd name="T38" fmla="*/ 6 w 30"/>
                  <a:gd name="T39" fmla="*/ 1 h 28"/>
                  <a:gd name="T40" fmla="*/ 7 w 30"/>
                  <a:gd name="T41" fmla="*/ 1 h 28"/>
                  <a:gd name="T42" fmla="*/ 7 w 30"/>
                  <a:gd name="T43" fmla="*/ 2 h 28"/>
                  <a:gd name="T44" fmla="*/ 8 w 30"/>
                  <a:gd name="T45" fmla="*/ 3 h 28"/>
                  <a:gd name="T46" fmla="*/ 8 w 30"/>
                  <a:gd name="T47" fmla="*/ 3 h 28"/>
                  <a:gd name="T48" fmla="*/ 8 w 30"/>
                  <a:gd name="T49" fmla="*/ 4 h 28"/>
                  <a:gd name="T50" fmla="*/ 8 w 30"/>
                  <a:gd name="T51" fmla="*/ 5 h 28"/>
                  <a:gd name="T52" fmla="*/ 7 w 30"/>
                  <a:gd name="T53" fmla="*/ 7 h 28"/>
                  <a:gd name="T54" fmla="*/ 6 w 30"/>
                  <a:gd name="T55" fmla="*/ 7 h 28"/>
                  <a:gd name="T56" fmla="*/ 4 w 30"/>
                  <a:gd name="T57" fmla="*/ 7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Freeform 278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5 w 60"/>
                  <a:gd name="T1" fmla="*/ 8 h 59"/>
                  <a:gd name="T2" fmla="*/ 15 w 60"/>
                  <a:gd name="T3" fmla="*/ 6 h 59"/>
                  <a:gd name="T4" fmla="*/ 15 w 60"/>
                  <a:gd name="T5" fmla="*/ 5 h 59"/>
                  <a:gd name="T6" fmla="*/ 14 w 60"/>
                  <a:gd name="T7" fmla="*/ 4 h 59"/>
                  <a:gd name="T8" fmla="*/ 13 w 60"/>
                  <a:gd name="T9" fmla="*/ 3 h 59"/>
                  <a:gd name="T10" fmla="*/ 12 w 60"/>
                  <a:gd name="T11" fmla="*/ 2 h 59"/>
                  <a:gd name="T12" fmla="*/ 11 w 60"/>
                  <a:gd name="T13" fmla="*/ 1 h 59"/>
                  <a:gd name="T14" fmla="*/ 9 w 60"/>
                  <a:gd name="T15" fmla="*/ 0 h 59"/>
                  <a:gd name="T16" fmla="*/ 8 w 60"/>
                  <a:gd name="T17" fmla="*/ 0 h 59"/>
                  <a:gd name="T18" fmla="*/ 5 w 60"/>
                  <a:gd name="T19" fmla="*/ 1 h 59"/>
                  <a:gd name="T20" fmla="*/ 3 w 60"/>
                  <a:gd name="T21" fmla="*/ 3 h 59"/>
                  <a:gd name="T22" fmla="*/ 1 w 60"/>
                  <a:gd name="T23" fmla="*/ 5 h 59"/>
                  <a:gd name="T24" fmla="*/ 0 w 60"/>
                  <a:gd name="T25" fmla="*/ 8 h 59"/>
                  <a:gd name="T26" fmla="*/ 1 w 60"/>
                  <a:gd name="T27" fmla="*/ 9 h 59"/>
                  <a:gd name="T28" fmla="*/ 1 w 60"/>
                  <a:gd name="T29" fmla="*/ 11 h 59"/>
                  <a:gd name="T30" fmla="*/ 2 w 60"/>
                  <a:gd name="T31" fmla="*/ 12 h 59"/>
                  <a:gd name="T32" fmla="*/ 3 w 60"/>
                  <a:gd name="T33" fmla="*/ 13 h 59"/>
                  <a:gd name="T34" fmla="*/ 4 w 60"/>
                  <a:gd name="T35" fmla="*/ 14 h 59"/>
                  <a:gd name="T36" fmla="*/ 5 w 60"/>
                  <a:gd name="T37" fmla="*/ 15 h 59"/>
                  <a:gd name="T38" fmla="*/ 6 w 60"/>
                  <a:gd name="T39" fmla="*/ 15 h 59"/>
                  <a:gd name="T40" fmla="*/ 8 w 60"/>
                  <a:gd name="T41" fmla="*/ 15 h 59"/>
                  <a:gd name="T42" fmla="*/ 9 w 60"/>
                  <a:gd name="T43" fmla="*/ 15 h 59"/>
                  <a:gd name="T44" fmla="*/ 11 w 60"/>
                  <a:gd name="T45" fmla="*/ 15 h 59"/>
                  <a:gd name="T46" fmla="*/ 12 w 60"/>
                  <a:gd name="T47" fmla="*/ 14 h 59"/>
                  <a:gd name="T48" fmla="*/ 13 w 60"/>
                  <a:gd name="T49" fmla="*/ 13 h 59"/>
                  <a:gd name="T50" fmla="*/ 14 w 60"/>
                  <a:gd name="T51" fmla="*/ 12 h 59"/>
                  <a:gd name="T52" fmla="*/ 15 w 60"/>
                  <a:gd name="T53" fmla="*/ 11 h 59"/>
                  <a:gd name="T54" fmla="*/ 15 w 60"/>
                  <a:gd name="T55" fmla="*/ 9 h 59"/>
                  <a:gd name="T56" fmla="*/ 15 w 60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Freeform 279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4 w 30"/>
                  <a:gd name="T1" fmla="*/ 7 h 29"/>
                  <a:gd name="T2" fmla="*/ 3 w 30"/>
                  <a:gd name="T3" fmla="*/ 7 h 29"/>
                  <a:gd name="T4" fmla="*/ 3 w 30"/>
                  <a:gd name="T5" fmla="*/ 7 h 29"/>
                  <a:gd name="T6" fmla="*/ 2 w 30"/>
                  <a:gd name="T7" fmla="*/ 6 h 29"/>
                  <a:gd name="T8" fmla="*/ 1 w 30"/>
                  <a:gd name="T9" fmla="*/ 6 h 29"/>
                  <a:gd name="T10" fmla="*/ 1 w 30"/>
                  <a:gd name="T11" fmla="*/ 5 h 29"/>
                  <a:gd name="T12" fmla="*/ 1 w 30"/>
                  <a:gd name="T13" fmla="*/ 5 h 29"/>
                  <a:gd name="T14" fmla="*/ 0 w 30"/>
                  <a:gd name="T15" fmla="*/ 4 h 29"/>
                  <a:gd name="T16" fmla="*/ 0 w 30"/>
                  <a:gd name="T17" fmla="*/ 3 h 29"/>
                  <a:gd name="T18" fmla="*/ 0 w 30"/>
                  <a:gd name="T19" fmla="*/ 3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2 w 30"/>
                  <a:gd name="T27" fmla="*/ 0 h 29"/>
                  <a:gd name="T28" fmla="*/ 3 w 30"/>
                  <a:gd name="T29" fmla="*/ 0 h 29"/>
                  <a:gd name="T30" fmla="*/ 3 w 30"/>
                  <a:gd name="T31" fmla="*/ 0 h 29"/>
                  <a:gd name="T32" fmla="*/ 4 w 30"/>
                  <a:gd name="T33" fmla="*/ 0 h 29"/>
                  <a:gd name="T34" fmla="*/ 5 w 30"/>
                  <a:gd name="T35" fmla="*/ 0 h 29"/>
                  <a:gd name="T36" fmla="*/ 6 w 30"/>
                  <a:gd name="T37" fmla="*/ 0 h 29"/>
                  <a:gd name="T38" fmla="*/ 6 w 30"/>
                  <a:gd name="T39" fmla="*/ 0 h 29"/>
                  <a:gd name="T40" fmla="*/ 7 w 30"/>
                  <a:gd name="T41" fmla="*/ 1 h 29"/>
                  <a:gd name="T42" fmla="*/ 7 w 30"/>
                  <a:gd name="T43" fmla="*/ 1 h 29"/>
                  <a:gd name="T44" fmla="*/ 8 w 30"/>
                  <a:gd name="T45" fmla="*/ 2 h 29"/>
                  <a:gd name="T46" fmla="*/ 8 w 30"/>
                  <a:gd name="T47" fmla="*/ 3 h 29"/>
                  <a:gd name="T48" fmla="*/ 8 w 30"/>
                  <a:gd name="T49" fmla="*/ 3 h 29"/>
                  <a:gd name="T50" fmla="*/ 8 w 30"/>
                  <a:gd name="T51" fmla="*/ 5 h 29"/>
                  <a:gd name="T52" fmla="*/ 7 w 30"/>
                  <a:gd name="T53" fmla="*/ 6 h 29"/>
                  <a:gd name="T54" fmla="*/ 6 w 30"/>
                  <a:gd name="T55" fmla="*/ 7 h 29"/>
                  <a:gd name="T56" fmla="*/ 4 w 30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280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6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3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1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3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281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3 w 30"/>
                  <a:gd name="T3" fmla="*/ 8 h 30"/>
                  <a:gd name="T4" fmla="*/ 3 w 30"/>
                  <a:gd name="T5" fmla="*/ 7 h 30"/>
                  <a:gd name="T6" fmla="*/ 2 w 30"/>
                  <a:gd name="T7" fmla="*/ 7 h 30"/>
                  <a:gd name="T8" fmla="*/ 1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1 w 30"/>
                  <a:gd name="T25" fmla="*/ 1 h 30"/>
                  <a:gd name="T26" fmla="*/ 2 w 30"/>
                  <a:gd name="T27" fmla="*/ 1 h 30"/>
                  <a:gd name="T28" fmla="*/ 3 w 30"/>
                  <a:gd name="T29" fmla="*/ 1 h 30"/>
                  <a:gd name="T30" fmla="*/ 3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1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5 h 30"/>
                  <a:gd name="T52" fmla="*/ 7 w 30"/>
                  <a:gd name="T53" fmla="*/ 7 h 30"/>
                  <a:gd name="T54" fmla="*/ 6 w 30"/>
                  <a:gd name="T55" fmla="*/ 7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Freeform 282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5 w 58"/>
                  <a:gd name="T1" fmla="*/ 8 h 59"/>
                  <a:gd name="T2" fmla="*/ 15 w 58"/>
                  <a:gd name="T3" fmla="*/ 6 h 59"/>
                  <a:gd name="T4" fmla="*/ 14 w 58"/>
                  <a:gd name="T5" fmla="*/ 5 h 59"/>
                  <a:gd name="T6" fmla="*/ 14 w 58"/>
                  <a:gd name="T7" fmla="*/ 4 h 59"/>
                  <a:gd name="T8" fmla="*/ 13 w 58"/>
                  <a:gd name="T9" fmla="*/ 3 h 59"/>
                  <a:gd name="T10" fmla="*/ 12 w 58"/>
                  <a:gd name="T11" fmla="*/ 2 h 59"/>
                  <a:gd name="T12" fmla="*/ 10 w 58"/>
                  <a:gd name="T13" fmla="*/ 1 h 59"/>
                  <a:gd name="T14" fmla="*/ 9 w 58"/>
                  <a:gd name="T15" fmla="*/ 0 h 59"/>
                  <a:gd name="T16" fmla="*/ 7 w 58"/>
                  <a:gd name="T17" fmla="*/ 0 h 59"/>
                  <a:gd name="T18" fmla="*/ 5 w 58"/>
                  <a:gd name="T19" fmla="*/ 1 h 59"/>
                  <a:gd name="T20" fmla="*/ 2 w 58"/>
                  <a:gd name="T21" fmla="*/ 3 h 59"/>
                  <a:gd name="T22" fmla="*/ 1 w 58"/>
                  <a:gd name="T23" fmla="*/ 5 h 59"/>
                  <a:gd name="T24" fmla="*/ 0 w 58"/>
                  <a:gd name="T25" fmla="*/ 8 h 59"/>
                  <a:gd name="T26" fmla="*/ 0 w 58"/>
                  <a:gd name="T27" fmla="*/ 9 h 59"/>
                  <a:gd name="T28" fmla="*/ 1 w 58"/>
                  <a:gd name="T29" fmla="*/ 11 h 59"/>
                  <a:gd name="T30" fmla="*/ 1 w 58"/>
                  <a:gd name="T31" fmla="*/ 12 h 59"/>
                  <a:gd name="T32" fmla="*/ 2 w 58"/>
                  <a:gd name="T33" fmla="*/ 13 h 59"/>
                  <a:gd name="T34" fmla="*/ 3 w 58"/>
                  <a:gd name="T35" fmla="*/ 14 h 59"/>
                  <a:gd name="T36" fmla="*/ 5 w 58"/>
                  <a:gd name="T37" fmla="*/ 15 h 59"/>
                  <a:gd name="T38" fmla="*/ 6 w 58"/>
                  <a:gd name="T39" fmla="*/ 15 h 59"/>
                  <a:gd name="T40" fmla="*/ 7 w 58"/>
                  <a:gd name="T41" fmla="*/ 15 h 59"/>
                  <a:gd name="T42" fmla="*/ 9 w 58"/>
                  <a:gd name="T43" fmla="*/ 15 h 59"/>
                  <a:gd name="T44" fmla="*/ 10 w 58"/>
                  <a:gd name="T45" fmla="*/ 15 h 59"/>
                  <a:gd name="T46" fmla="*/ 12 w 58"/>
                  <a:gd name="T47" fmla="*/ 14 h 59"/>
                  <a:gd name="T48" fmla="*/ 13 w 58"/>
                  <a:gd name="T49" fmla="*/ 13 h 59"/>
                  <a:gd name="T50" fmla="*/ 14 w 58"/>
                  <a:gd name="T51" fmla="*/ 12 h 59"/>
                  <a:gd name="T52" fmla="*/ 14 w 58"/>
                  <a:gd name="T53" fmla="*/ 11 h 59"/>
                  <a:gd name="T54" fmla="*/ 15 w 58"/>
                  <a:gd name="T55" fmla="*/ 9 h 59"/>
                  <a:gd name="T56" fmla="*/ 15 w 58"/>
                  <a:gd name="T57" fmla="*/ 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Freeform 283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4 w 29"/>
                  <a:gd name="T1" fmla="*/ 7 h 29"/>
                  <a:gd name="T2" fmla="*/ 3 w 29"/>
                  <a:gd name="T3" fmla="*/ 7 h 29"/>
                  <a:gd name="T4" fmla="*/ 3 w 29"/>
                  <a:gd name="T5" fmla="*/ 7 h 29"/>
                  <a:gd name="T6" fmla="*/ 2 w 29"/>
                  <a:gd name="T7" fmla="*/ 6 h 29"/>
                  <a:gd name="T8" fmla="*/ 1 w 29"/>
                  <a:gd name="T9" fmla="*/ 6 h 29"/>
                  <a:gd name="T10" fmla="*/ 1 w 29"/>
                  <a:gd name="T11" fmla="*/ 5 h 29"/>
                  <a:gd name="T12" fmla="*/ 1 w 29"/>
                  <a:gd name="T13" fmla="*/ 5 h 29"/>
                  <a:gd name="T14" fmla="*/ 0 w 29"/>
                  <a:gd name="T15" fmla="*/ 4 h 29"/>
                  <a:gd name="T16" fmla="*/ 0 w 29"/>
                  <a:gd name="T17" fmla="*/ 3 h 29"/>
                  <a:gd name="T18" fmla="*/ 0 w 29"/>
                  <a:gd name="T19" fmla="*/ 3 h 29"/>
                  <a:gd name="T20" fmla="*/ 1 w 29"/>
                  <a:gd name="T21" fmla="*/ 2 h 29"/>
                  <a:gd name="T22" fmla="*/ 1 w 29"/>
                  <a:gd name="T23" fmla="*/ 1 h 29"/>
                  <a:gd name="T24" fmla="*/ 1 w 29"/>
                  <a:gd name="T25" fmla="*/ 1 h 29"/>
                  <a:gd name="T26" fmla="*/ 2 w 29"/>
                  <a:gd name="T27" fmla="*/ 0 h 29"/>
                  <a:gd name="T28" fmla="*/ 3 w 29"/>
                  <a:gd name="T29" fmla="*/ 0 h 29"/>
                  <a:gd name="T30" fmla="*/ 3 w 29"/>
                  <a:gd name="T31" fmla="*/ 0 h 29"/>
                  <a:gd name="T32" fmla="*/ 4 w 29"/>
                  <a:gd name="T33" fmla="*/ 0 h 29"/>
                  <a:gd name="T34" fmla="*/ 5 w 29"/>
                  <a:gd name="T35" fmla="*/ 0 h 29"/>
                  <a:gd name="T36" fmla="*/ 5 w 29"/>
                  <a:gd name="T37" fmla="*/ 0 h 29"/>
                  <a:gd name="T38" fmla="*/ 6 w 29"/>
                  <a:gd name="T39" fmla="*/ 0 h 29"/>
                  <a:gd name="T40" fmla="*/ 7 w 29"/>
                  <a:gd name="T41" fmla="*/ 1 h 29"/>
                  <a:gd name="T42" fmla="*/ 7 w 29"/>
                  <a:gd name="T43" fmla="*/ 1 h 29"/>
                  <a:gd name="T44" fmla="*/ 7 w 29"/>
                  <a:gd name="T45" fmla="*/ 2 h 29"/>
                  <a:gd name="T46" fmla="*/ 8 w 29"/>
                  <a:gd name="T47" fmla="*/ 3 h 29"/>
                  <a:gd name="T48" fmla="*/ 8 w 29"/>
                  <a:gd name="T49" fmla="*/ 3 h 29"/>
                  <a:gd name="T50" fmla="*/ 7 w 29"/>
                  <a:gd name="T51" fmla="*/ 5 h 29"/>
                  <a:gd name="T52" fmla="*/ 7 w 29"/>
                  <a:gd name="T53" fmla="*/ 6 h 29"/>
                  <a:gd name="T54" fmla="*/ 5 w 29"/>
                  <a:gd name="T55" fmla="*/ 7 h 29"/>
                  <a:gd name="T56" fmla="*/ 4 w 29"/>
                  <a:gd name="T57" fmla="*/ 7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Freeform 284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5 w 60"/>
                  <a:gd name="T1" fmla="*/ 8 h 60"/>
                  <a:gd name="T2" fmla="*/ 15 w 60"/>
                  <a:gd name="T3" fmla="*/ 7 h 60"/>
                  <a:gd name="T4" fmla="*/ 15 w 60"/>
                  <a:gd name="T5" fmla="*/ 5 h 60"/>
                  <a:gd name="T6" fmla="*/ 14 w 60"/>
                  <a:gd name="T7" fmla="*/ 4 h 60"/>
                  <a:gd name="T8" fmla="*/ 13 w 60"/>
                  <a:gd name="T9" fmla="*/ 2 h 60"/>
                  <a:gd name="T10" fmla="*/ 12 w 60"/>
                  <a:gd name="T11" fmla="*/ 2 h 60"/>
                  <a:gd name="T12" fmla="*/ 11 w 60"/>
                  <a:gd name="T13" fmla="*/ 1 h 60"/>
                  <a:gd name="T14" fmla="*/ 9 w 60"/>
                  <a:gd name="T15" fmla="*/ 0 h 60"/>
                  <a:gd name="T16" fmla="*/ 8 w 60"/>
                  <a:gd name="T17" fmla="*/ 0 h 60"/>
                  <a:gd name="T18" fmla="*/ 5 w 60"/>
                  <a:gd name="T19" fmla="*/ 1 h 60"/>
                  <a:gd name="T20" fmla="*/ 3 w 60"/>
                  <a:gd name="T21" fmla="*/ 2 h 60"/>
                  <a:gd name="T22" fmla="*/ 1 w 60"/>
                  <a:gd name="T23" fmla="*/ 5 h 60"/>
                  <a:gd name="T24" fmla="*/ 0 w 60"/>
                  <a:gd name="T25" fmla="*/ 8 h 60"/>
                  <a:gd name="T26" fmla="*/ 1 w 60"/>
                  <a:gd name="T27" fmla="*/ 9 h 60"/>
                  <a:gd name="T28" fmla="*/ 1 w 60"/>
                  <a:gd name="T29" fmla="*/ 11 h 60"/>
                  <a:gd name="T30" fmla="*/ 2 w 60"/>
                  <a:gd name="T31" fmla="*/ 12 h 60"/>
                  <a:gd name="T32" fmla="*/ 3 w 60"/>
                  <a:gd name="T33" fmla="*/ 13 h 60"/>
                  <a:gd name="T34" fmla="*/ 4 w 60"/>
                  <a:gd name="T35" fmla="*/ 14 h 60"/>
                  <a:gd name="T36" fmla="*/ 5 w 60"/>
                  <a:gd name="T37" fmla="*/ 15 h 60"/>
                  <a:gd name="T38" fmla="*/ 6 w 60"/>
                  <a:gd name="T39" fmla="*/ 15 h 60"/>
                  <a:gd name="T40" fmla="*/ 8 w 60"/>
                  <a:gd name="T41" fmla="*/ 15 h 60"/>
                  <a:gd name="T42" fmla="*/ 9 w 60"/>
                  <a:gd name="T43" fmla="*/ 15 h 60"/>
                  <a:gd name="T44" fmla="*/ 11 w 60"/>
                  <a:gd name="T45" fmla="*/ 15 h 60"/>
                  <a:gd name="T46" fmla="*/ 12 w 60"/>
                  <a:gd name="T47" fmla="*/ 14 h 60"/>
                  <a:gd name="T48" fmla="*/ 13 w 60"/>
                  <a:gd name="T49" fmla="*/ 13 h 60"/>
                  <a:gd name="T50" fmla="*/ 14 w 60"/>
                  <a:gd name="T51" fmla="*/ 12 h 60"/>
                  <a:gd name="T52" fmla="*/ 15 w 60"/>
                  <a:gd name="T53" fmla="*/ 11 h 60"/>
                  <a:gd name="T54" fmla="*/ 15 w 60"/>
                  <a:gd name="T55" fmla="*/ 9 h 60"/>
                  <a:gd name="T56" fmla="*/ 15 w 60"/>
                  <a:gd name="T57" fmla="*/ 8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Freeform 285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4 w 30"/>
                  <a:gd name="T1" fmla="*/ 8 h 30"/>
                  <a:gd name="T2" fmla="*/ 4 w 30"/>
                  <a:gd name="T3" fmla="*/ 8 h 30"/>
                  <a:gd name="T4" fmla="*/ 3 w 30"/>
                  <a:gd name="T5" fmla="*/ 8 h 30"/>
                  <a:gd name="T6" fmla="*/ 2 w 30"/>
                  <a:gd name="T7" fmla="*/ 7 h 30"/>
                  <a:gd name="T8" fmla="*/ 2 w 30"/>
                  <a:gd name="T9" fmla="*/ 7 h 30"/>
                  <a:gd name="T10" fmla="*/ 1 w 30"/>
                  <a:gd name="T11" fmla="*/ 6 h 30"/>
                  <a:gd name="T12" fmla="*/ 1 w 30"/>
                  <a:gd name="T13" fmla="*/ 5 h 30"/>
                  <a:gd name="T14" fmla="*/ 0 w 30"/>
                  <a:gd name="T15" fmla="*/ 5 h 30"/>
                  <a:gd name="T16" fmla="*/ 0 w 30"/>
                  <a:gd name="T17" fmla="*/ 4 h 30"/>
                  <a:gd name="T18" fmla="*/ 0 w 30"/>
                  <a:gd name="T19" fmla="*/ 3 h 30"/>
                  <a:gd name="T20" fmla="*/ 1 w 30"/>
                  <a:gd name="T21" fmla="*/ 3 h 30"/>
                  <a:gd name="T22" fmla="*/ 1 w 30"/>
                  <a:gd name="T23" fmla="*/ 2 h 30"/>
                  <a:gd name="T24" fmla="*/ 2 w 30"/>
                  <a:gd name="T25" fmla="*/ 2 h 30"/>
                  <a:gd name="T26" fmla="*/ 2 w 30"/>
                  <a:gd name="T27" fmla="*/ 1 h 30"/>
                  <a:gd name="T28" fmla="*/ 3 w 30"/>
                  <a:gd name="T29" fmla="*/ 1 h 30"/>
                  <a:gd name="T30" fmla="*/ 4 w 30"/>
                  <a:gd name="T31" fmla="*/ 0 h 30"/>
                  <a:gd name="T32" fmla="*/ 4 w 30"/>
                  <a:gd name="T33" fmla="*/ 0 h 30"/>
                  <a:gd name="T34" fmla="*/ 5 w 30"/>
                  <a:gd name="T35" fmla="*/ 0 h 30"/>
                  <a:gd name="T36" fmla="*/ 6 w 30"/>
                  <a:gd name="T37" fmla="*/ 1 h 30"/>
                  <a:gd name="T38" fmla="*/ 6 w 30"/>
                  <a:gd name="T39" fmla="*/ 1 h 30"/>
                  <a:gd name="T40" fmla="*/ 7 w 30"/>
                  <a:gd name="T41" fmla="*/ 2 h 30"/>
                  <a:gd name="T42" fmla="*/ 7 w 30"/>
                  <a:gd name="T43" fmla="*/ 2 h 30"/>
                  <a:gd name="T44" fmla="*/ 8 w 30"/>
                  <a:gd name="T45" fmla="*/ 3 h 30"/>
                  <a:gd name="T46" fmla="*/ 8 w 30"/>
                  <a:gd name="T47" fmla="*/ 3 h 30"/>
                  <a:gd name="T48" fmla="*/ 8 w 30"/>
                  <a:gd name="T49" fmla="*/ 4 h 30"/>
                  <a:gd name="T50" fmla="*/ 8 w 30"/>
                  <a:gd name="T51" fmla="*/ 6 h 30"/>
                  <a:gd name="T52" fmla="*/ 7 w 30"/>
                  <a:gd name="T53" fmla="*/ 7 h 30"/>
                  <a:gd name="T54" fmla="*/ 6 w 30"/>
                  <a:gd name="T55" fmla="*/ 8 h 30"/>
                  <a:gd name="T56" fmla="*/ 4 w 30"/>
                  <a:gd name="T57" fmla="*/ 8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7" name="Rectangle 288"/>
          <p:cNvSpPr>
            <a:spLocks noChangeArrowheads="1"/>
          </p:cNvSpPr>
          <p:nvPr/>
        </p:nvSpPr>
        <p:spPr bwMode="auto">
          <a:xfrm>
            <a:off x="0" y="2286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b="1">
                <a:solidFill>
                  <a:srgbClr val="0033CC"/>
                </a:solidFill>
              </a:rPr>
              <a:t>I. VẬT DẪN NHIỆT VÀ VẬT CÁCH NHIỆT:</a:t>
            </a:r>
          </a:p>
        </p:txBody>
      </p:sp>
      <p:sp>
        <p:nvSpPr>
          <p:cNvPr id="6148" name="Rectangle 289"/>
          <p:cNvSpPr>
            <a:spLocks noChangeArrowheads="1"/>
          </p:cNvSpPr>
          <p:nvPr/>
        </p:nvSpPr>
        <p:spPr bwMode="auto">
          <a:xfrm>
            <a:off x="152400" y="195738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149" name="Text Box 290"/>
          <p:cNvSpPr txBox="1">
            <a:spLocks noChangeArrowheads="1"/>
          </p:cNvSpPr>
          <p:nvPr/>
        </p:nvSpPr>
        <p:spPr bwMode="auto">
          <a:xfrm>
            <a:off x="152400" y="3632200"/>
            <a:ext cx="861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6150" name="Text Box 291"/>
          <p:cNvSpPr txBox="1">
            <a:spLocks noChangeArrowheads="1"/>
          </p:cNvSpPr>
          <p:nvPr/>
        </p:nvSpPr>
        <p:spPr bwMode="auto">
          <a:xfrm>
            <a:off x="0" y="3900488"/>
            <a:ext cx="182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6151" name="Text Box 292"/>
          <p:cNvSpPr txBox="1">
            <a:spLocks noChangeArrowheads="1"/>
          </p:cNvSpPr>
          <p:nvPr/>
        </p:nvSpPr>
        <p:spPr bwMode="auto">
          <a:xfrm>
            <a:off x="381000" y="2528888"/>
            <a:ext cx="838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533" name="Text Box 293"/>
          <p:cNvSpPr txBox="1">
            <a:spLocks noChangeArrowheads="1"/>
          </p:cNvSpPr>
          <p:nvPr/>
        </p:nvSpPr>
        <p:spPr bwMode="auto">
          <a:xfrm>
            <a:off x="0" y="2897188"/>
            <a:ext cx="89916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/>
              <a:t>    Các kim loại: </a:t>
            </a:r>
            <a:r>
              <a:rPr lang="vi-VN" sz="2000" b="1" i="1"/>
              <a:t>đ</a:t>
            </a:r>
            <a:r>
              <a:rPr lang="en-US" sz="2000" b="1" i="1"/>
              <a:t>ồng, nhôm, sắt…dẫn nhiệt tốt gọi là</a:t>
            </a:r>
            <a:r>
              <a:rPr lang="en-US" sz="2000" i="1"/>
              <a:t> </a:t>
            </a:r>
            <a:r>
              <a:rPr lang="en-US" sz="2000" b="1" i="1">
                <a:solidFill>
                  <a:srgbClr val="FF0000"/>
                </a:solidFill>
              </a:rPr>
              <a:t>vật dẫn nhiệt</a:t>
            </a:r>
            <a:r>
              <a:rPr lang="en-US" sz="2000" b="1" i="1"/>
              <a:t>.</a:t>
            </a:r>
          </a:p>
          <a:p>
            <a:r>
              <a:rPr lang="en-US" sz="2000" i="1"/>
              <a:t>G</a:t>
            </a:r>
            <a:r>
              <a:rPr lang="en-US" sz="2000" b="1" i="1"/>
              <a:t>ỗ, nhựa, len, bông dẫn nhiệt kém gọi là</a:t>
            </a:r>
            <a:r>
              <a:rPr lang="en-US" sz="2000" i="1"/>
              <a:t>  </a:t>
            </a:r>
            <a:r>
              <a:rPr lang="en-US" sz="2000" b="1" i="1">
                <a:solidFill>
                  <a:srgbClr val="FF0000"/>
                </a:solidFill>
              </a:rPr>
              <a:t>vật cách nhiệt</a:t>
            </a:r>
            <a:r>
              <a:rPr lang="en-US" sz="2000" b="1" i="1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10534" name="Rectangle 294"/>
          <p:cNvSpPr>
            <a:spLocks noChangeArrowheads="1"/>
          </p:cNvSpPr>
          <p:nvPr/>
        </p:nvSpPr>
        <p:spPr bwMode="auto">
          <a:xfrm>
            <a:off x="0" y="3733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0033CC"/>
                </a:solidFill>
              </a:rPr>
              <a:t>II. TÍNH CÁCH NHIỆT CỦA KHÔNG KHÍ:</a:t>
            </a:r>
          </a:p>
        </p:txBody>
      </p:sp>
      <p:sp>
        <p:nvSpPr>
          <p:cNvPr id="6154" name="Rectangle 297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noFill/>
        </p:spPr>
        <p:txBody>
          <a:bodyPr/>
          <a:lstStyle/>
          <a:p>
            <a:pPr eaLnBrk="1" hangingPunct="1"/>
            <a:endParaRPr lang="en-US" sz="2800" smtClean="0">
              <a:solidFill>
                <a:srgbClr val="0033CC"/>
              </a:solidFill>
            </a:endParaRPr>
          </a:p>
        </p:txBody>
      </p:sp>
      <p:sp>
        <p:nvSpPr>
          <p:cNvPr id="6155" name="WordArt 298"/>
          <p:cNvSpPr>
            <a:spLocks noChangeArrowheads="1" noChangeShapeType="1" noTextEdit="1"/>
          </p:cNvSpPr>
          <p:nvPr/>
        </p:nvSpPr>
        <p:spPr bwMode="auto">
          <a:xfrm>
            <a:off x="3533775" y="1123950"/>
            <a:ext cx="15049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Khoa học</a:t>
            </a:r>
          </a:p>
        </p:txBody>
      </p:sp>
      <p:sp>
        <p:nvSpPr>
          <p:cNvPr id="6156" name="WordArt 299"/>
          <p:cNvSpPr>
            <a:spLocks noChangeArrowheads="1" noChangeShapeType="1" noTextEdit="1"/>
          </p:cNvSpPr>
          <p:nvPr/>
        </p:nvSpPr>
        <p:spPr bwMode="auto">
          <a:xfrm>
            <a:off x="1524000" y="1524000"/>
            <a:ext cx="55245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Vật dẫn nhiệt và vật cách nhiệt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3" grpId="0"/>
      <p:bldP spid="105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60338" y="76200"/>
            <a:ext cx="8866187" cy="6786563"/>
            <a:chOff x="101" y="48"/>
            <a:chExt cx="5585" cy="4275"/>
          </a:xfrm>
        </p:grpSpPr>
        <p:pic>
          <p:nvPicPr>
            <p:cNvPr id="7178" name="Picture 3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64" y="3840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4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3" y="3985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5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0" y="4033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6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8" y="4033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7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2" y="3844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8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6" y="4033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9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2" y="3840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10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98" y="3848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11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848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12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524988">
              <a:off x="1402" y="48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13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521098">
              <a:off x="831" y="193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14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521098">
              <a:off x="2048" y="241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Picture 15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521098">
              <a:off x="3296" y="241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16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524988">
              <a:off x="3850" y="52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Picture 17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521098">
              <a:off x="4464" y="241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Picture 18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524988">
              <a:off x="2650" y="48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4" name="Picture 19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524988">
              <a:off x="5136" y="56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Picture 20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524988">
              <a:off x="144" y="56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6" name="Picture 21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227240">
              <a:off x="80" y="2575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7" name="Picture 22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204579">
              <a:off x="5" y="773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8" name="Picture 23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204579">
              <a:off x="5" y="2069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9" name="Picture 24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204579">
              <a:off x="5" y="3365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0" name="Picture 25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227240">
              <a:off x="80" y="1327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1" name="Picture 26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702613">
              <a:off x="5168" y="2606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2" name="Picture 27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5189" y="804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3" name="Picture 28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5189" y="2100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4" name="Picture 29" descr="LEAVE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5189" y="3396"/>
              <a:ext cx="5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5" name="Picture 30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978494">
              <a:off x="5168" y="1358"/>
              <a:ext cx="5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Text Box 31"/>
          <p:cNvSpPr txBox="1">
            <a:spLocks noChangeArrowheads="1"/>
          </p:cNvSpPr>
          <p:nvPr/>
        </p:nvSpPr>
        <p:spPr bwMode="auto">
          <a:xfrm>
            <a:off x="838200" y="117316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336600"/>
                </a:solidFill>
              </a:rPr>
              <a:t>Học sinh quan sát cái giỏ đựng ấm nước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1295400" y="2057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</a:rPr>
              <a:t>Bên trong giỏ ấm thường được làm bằng gì?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</a:rPr>
              <a:t>Sử dụng vật liệu đó có ích lợi gì?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1219200" y="3292475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</a:rPr>
              <a:t>Giữa các vật liệu như xốp, bông, len, dạ, có nhiều chỗ rỗng không?</a:t>
            </a:r>
          </a:p>
        </p:txBody>
      </p:sp>
      <p:sp>
        <p:nvSpPr>
          <p:cNvPr id="7175" name="Text Box 35"/>
          <p:cNvSpPr txBox="1">
            <a:spLocks noChangeArrowheads="1"/>
          </p:cNvSpPr>
          <p:nvPr/>
        </p:nvSpPr>
        <p:spPr bwMode="auto">
          <a:xfrm>
            <a:off x="1676400" y="5707063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1219200" y="4267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</a:rPr>
              <a:t>Trong các chỗ rỗng của vật có chứa gì?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1219200" y="48768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</a:rPr>
              <a:t>Không khí là chất dẫn nhiệt tốt hay chất dẫn nhiệt kém?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2" grpId="0"/>
      <p:bldP spid="15393" grpId="0"/>
      <p:bldP spid="15394" grpId="0"/>
      <p:bldP spid="15396" grpId="0"/>
      <p:bldP spid="153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52400"/>
            <a:ext cx="205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Thí nghiệm 2:</a:t>
            </a:r>
          </a:p>
          <a:p>
            <a:pPr>
              <a:defRPr/>
            </a:pPr>
            <a:endParaRPr lang="en-US" sz="2400">
              <a:latin typeface="Arial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362200" y="838200"/>
            <a:ext cx="0" cy="601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781800" y="838200"/>
            <a:ext cx="0" cy="601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2400" y="1143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Chuẩn bị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362200" y="11303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Cách tiến hành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972300" y="11557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Kết quả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0" y="27051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93725" y="2400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0" y="2438400"/>
            <a:ext cx="2365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- Hai cái cốc</a:t>
            </a:r>
          </a:p>
          <a:p>
            <a:pPr>
              <a:defRPr/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nh</a:t>
            </a:r>
            <a:r>
              <a:rPr lang="vi-VN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nhau;</a:t>
            </a:r>
          </a:p>
          <a:p>
            <a:pPr>
              <a:buFontTx/>
              <a:buChar char="-"/>
              <a:defRPr/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</a:t>
            </a:r>
            <a:r>
              <a:rPr lang="vi-VN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nóng</a:t>
            </a:r>
          </a:p>
          <a:p>
            <a:pPr>
              <a:defRPr/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Nhiệt kế</a:t>
            </a:r>
          </a:p>
          <a:p>
            <a:pPr>
              <a:defRPr/>
            </a:pPr>
            <a:endParaRPr lang="en-US" sz="2400" b="1">
              <a:solidFill>
                <a:srgbClr val="008000"/>
              </a:solidFill>
              <a:latin typeface="Arial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362200" y="2362200"/>
            <a:ext cx="44196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-  Lấy một tờ bào quấn thật chặt vào cốc thứ nhất.</a:t>
            </a:r>
          </a:p>
          <a:p>
            <a:pPr>
              <a:defRPr/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- Lấy tờ báo còn lại làm nh</a:t>
            </a:r>
            <a:r>
              <a:rPr lang="vi-VN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ă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 và quấn lỏng vào cốc thứ hai </a:t>
            </a:r>
            <a:r>
              <a:rPr lang="vi-VN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ể có nhiều chỗ chứa không khí giữa các lớp giấy.</a:t>
            </a:r>
          </a:p>
          <a:p>
            <a:pPr>
              <a:defRPr/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-  Đổ vào cốc một l</a:t>
            </a:r>
            <a:r>
              <a:rPr lang="vi-VN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ợng n</a:t>
            </a:r>
            <a:r>
              <a:rPr lang="vi-VN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nóng nh</a:t>
            </a:r>
            <a:r>
              <a:rPr lang="vi-VN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nhau.</a:t>
            </a:r>
          </a:p>
          <a:p>
            <a:pPr>
              <a:defRPr/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-  Sau một thời gian </a:t>
            </a:r>
            <a:r>
              <a:rPr lang="vi-VN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o nhiệt </a:t>
            </a:r>
            <a:r>
              <a:rPr lang="vi-VN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 n</a:t>
            </a:r>
            <a:r>
              <a:rPr lang="vi-VN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trong hai cốc.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400">
              <a:solidFill>
                <a:srgbClr val="008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0386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</a:rPr>
              <a:t>Cách tiến hành</a:t>
            </a:r>
            <a:r>
              <a:rPr lang="en-US" sz="2400" b="1">
                <a:solidFill>
                  <a:srgbClr val="008000"/>
                </a:solidFill>
              </a:rPr>
              <a:t>: Cô chia lớp thành 3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ội, trong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ó 2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ội tham gia ch</a:t>
            </a:r>
            <a:r>
              <a:rPr lang="vi-VN" sz="2400" b="1">
                <a:solidFill>
                  <a:srgbClr val="008000"/>
                </a:solidFill>
              </a:rPr>
              <a:t>ơ</a:t>
            </a:r>
            <a:r>
              <a:rPr lang="en-US" sz="2400" b="1">
                <a:solidFill>
                  <a:srgbClr val="008000"/>
                </a:solidFill>
              </a:rPr>
              <a:t>i, 1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ội làm trọng tài. Hai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ội lần l</a:t>
            </a:r>
            <a:r>
              <a:rPr lang="vi-VN" sz="2400" b="1">
                <a:solidFill>
                  <a:srgbClr val="008000"/>
                </a:solidFill>
              </a:rPr>
              <a:t>ư</a:t>
            </a:r>
            <a:r>
              <a:rPr lang="en-US" sz="2400" b="1">
                <a:solidFill>
                  <a:srgbClr val="008000"/>
                </a:solidFill>
              </a:rPr>
              <a:t>ợt  </a:t>
            </a:r>
            <a:r>
              <a:rPr lang="vi-VN" sz="2400" b="1">
                <a:solidFill>
                  <a:srgbClr val="008000"/>
                </a:solidFill>
              </a:rPr>
              <a:t>đư</a:t>
            </a:r>
            <a:r>
              <a:rPr lang="en-US" sz="2400" b="1">
                <a:solidFill>
                  <a:srgbClr val="008000"/>
                </a:solidFill>
              </a:rPr>
              <a:t>a ra ích lợi của mình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ể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ội bạn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oán tên xem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ó là vật gì, </a:t>
            </a:r>
            <a:r>
              <a:rPr lang="vi-VN" sz="2400" b="1">
                <a:solidFill>
                  <a:srgbClr val="008000"/>
                </a:solidFill>
              </a:rPr>
              <a:t>đư</a:t>
            </a:r>
            <a:r>
              <a:rPr lang="en-US" sz="2400" b="1">
                <a:solidFill>
                  <a:srgbClr val="008000"/>
                </a:solidFill>
              </a:rPr>
              <a:t>ợc làm bằng chất liệu gì?  Nếu trả lời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úng thì </a:t>
            </a:r>
            <a:r>
              <a:rPr lang="vi-VN" sz="2400" b="1">
                <a:solidFill>
                  <a:srgbClr val="008000"/>
                </a:solidFill>
              </a:rPr>
              <a:t>đư</a:t>
            </a:r>
            <a:r>
              <a:rPr lang="en-US" sz="2400" b="1">
                <a:solidFill>
                  <a:srgbClr val="008000"/>
                </a:solidFill>
              </a:rPr>
              <a:t>ợc 10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iểm còn trả lời sai thì không </a:t>
            </a:r>
            <a:r>
              <a:rPr lang="vi-VN" sz="2400" b="1">
                <a:solidFill>
                  <a:srgbClr val="008000"/>
                </a:solidFill>
              </a:rPr>
              <a:t>đư</a:t>
            </a:r>
            <a:r>
              <a:rPr lang="en-US" sz="2400" b="1">
                <a:solidFill>
                  <a:srgbClr val="008000"/>
                </a:solidFill>
              </a:rPr>
              <a:t>ợc tính </a:t>
            </a:r>
            <a:r>
              <a:rPr lang="vi-VN" sz="2400" b="1">
                <a:solidFill>
                  <a:srgbClr val="008000"/>
                </a:solidFill>
              </a:rPr>
              <a:t>đ</a:t>
            </a:r>
            <a:r>
              <a:rPr lang="en-US" sz="2400" b="1">
                <a:solidFill>
                  <a:srgbClr val="008000"/>
                </a:solidFill>
              </a:rPr>
              <a:t>iểm.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042988" y="0"/>
            <a:ext cx="7239000" cy="1295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rgbClr val="00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9220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4290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2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TRÒ CHƠI</a:t>
            </a:r>
            <a:endParaRPr lang="en-US" sz="3200" b="1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pic>
        <p:nvPicPr>
          <p:cNvPr id="9221" name="Picture 5" descr="student_thinking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16129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371600"/>
            <a:ext cx="1743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219200" y="1676400"/>
            <a:ext cx="670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     </a:t>
            </a:r>
            <a:r>
              <a:rPr lang="en-US" sz="3200" b="1">
                <a:solidFill>
                  <a:srgbClr val="FF0000"/>
                </a:solidFill>
              </a:rPr>
              <a:t>Tôi là ai, tôi </a:t>
            </a:r>
            <a:r>
              <a:rPr lang="vi-VN" sz="3200" b="1">
                <a:solidFill>
                  <a:srgbClr val="FF0000"/>
                </a:solidFill>
              </a:rPr>
              <a:t>đư</a:t>
            </a:r>
            <a:r>
              <a:rPr lang="en-US" sz="3200" b="1">
                <a:solidFill>
                  <a:srgbClr val="FF0000"/>
                </a:solidFill>
              </a:rPr>
              <a:t>ợc làm bằng gì?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     </a:t>
            </a:r>
            <a:r>
              <a:rPr lang="en-US" sz="1200"/>
              <a:t>  </a:t>
            </a:r>
          </a:p>
        </p:txBody>
      </p:sp>
      <p:pic>
        <p:nvPicPr>
          <p:cNvPr id="9224" name="Picture 11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743200" y="2743200"/>
            <a:ext cx="1295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19400"/>
            <a:ext cx="1143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1" grpId="0"/>
      <p:bldP spid="21511" grpId="1"/>
      <p:bldP spid="215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52400"/>
            <a:ext cx="205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Thí nghiệm 2:</a:t>
            </a:r>
          </a:p>
          <a:p>
            <a:pPr>
              <a:defRPr/>
            </a:pPr>
            <a:endParaRPr lang="en-US" sz="2000">
              <a:latin typeface="Arial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362200" y="838200"/>
            <a:ext cx="0" cy="601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781800" y="838200"/>
            <a:ext cx="0" cy="601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2400" y="11430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Chuẩn bị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362200" y="11303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Cách tiến hành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972300" y="11557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Kết quả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27051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93725" y="24003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0" y="2438400"/>
            <a:ext cx="2365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- Hai cái cốc</a:t>
            </a:r>
          </a:p>
          <a:p>
            <a:pPr>
              <a:defRPr/>
            </a:pP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nh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nhau;</a:t>
            </a:r>
          </a:p>
          <a:p>
            <a:pPr>
              <a:buFontTx/>
              <a:buChar char="-"/>
              <a:defRPr/>
            </a:pP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nóng</a:t>
            </a:r>
          </a:p>
          <a:p>
            <a:pPr>
              <a:defRPr/>
            </a:pP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Nhiệt kế</a:t>
            </a:r>
          </a:p>
          <a:p>
            <a:pPr>
              <a:defRPr/>
            </a:pPr>
            <a:endParaRPr lang="en-US" sz="2000" b="1">
              <a:solidFill>
                <a:srgbClr val="008000"/>
              </a:solidFill>
              <a:latin typeface="Arial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362200" y="2362200"/>
            <a:ext cx="4419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-  Lấy một tờ bào quấn thật chặt vào cốc thứ nhất.</a:t>
            </a:r>
          </a:p>
          <a:p>
            <a:pPr>
              <a:defRPr/>
            </a:pP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- Lấy tờ báo còn lại làm nh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ă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 và quấn lỏng vào cốc thứ hai 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ể có nhiều chỗ chứa không khí giữa các lớp giấy.</a:t>
            </a:r>
          </a:p>
          <a:p>
            <a:pPr>
              <a:defRPr/>
            </a:pP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-  Đổ vào cốc một l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ợng n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nóng nh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nhau.</a:t>
            </a:r>
          </a:p>
          <a:p>
            <a:pPr>
              <a:defRPr/>
            </a:pP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-  Sau một thời gian 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o nhiệt 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 n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trong hai cốc.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000">
              <a:solidFill>
                <a:srgbClr val="008000"/>
              </a:solidFill>
              <a:latin typeface="Arial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778625" y="2387600"/>
            <a:ext cx="22129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-  N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trong cốc 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đư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ợc quấn giấy báo nh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ă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 và không buộc chặt còn nóng h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ơ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 n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trong cốc quấn giấy báo th</a:t>
            </a:r>
            <a:r>
              <a:rPr lang="vi-VN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ờng và quấn chặt.</a:t>
            </a:r>
          </a:p>
          <a:p>
            <a:pPr>
              <a:defRPr/>
            </a:pPr>
            <a:r>
              <a:rPr lang="en-US" sz="2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</a:p>
          <a:p>
            <a:pPr>
              <a:defRPr/>
            </a:pPr>
            <a:endParaRPr lang="en-US" sz="2000">
              <a:solidFill>
                <a:srgbClr val="008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976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Default Design</vt:lpstr>
      <vt:lpstr>Slide 1</vt:lpstr>
      <vt:lpstr>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BG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</dc:creator>
  <cp:lastModifiedBy>CSTeam</cp:lastModifiedBy>
  <cp:revision>29</cp:revision>
  <dcterms:created xsi:type="dcterms:W3CDTF">2010-03-04T08:06:15Z</dcterms:created>
  <dcterms:modified xsi:type="dcterms:W3CDTF">2016-06-30T01:11:08Z</dcterms:modified>
</cp:coreProperties>
</file>